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9" r:id="rId9"/>
    <p:sldId id="270" r:id="rId10"/>
    <p:sldId id="273" r:id="rId11"/>
    <p:sldId id="272" r:id="rId12"/>
    <p:sldId id="274" r:id="rId13"/>
    <p:sldId id="276" r:id="rId14"/>
    <p:sldId id="278" r:id="rId15"/>
    <p:sldId id="275" r:id="rId16"/>
    <p:sldId id="279" r:id="rId17"/>
    <p:sldId id="280" r:id="rId18"/>
    <p:sldId id="27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1"/>
    <a:srgbClr val="F9F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76" autoAdjust="0"/>
  </p:normalViewPr>
  <p:slideViewPr>
    <p:cSldViewPr snapToGrid="0" showGuides="1">
      <p:cViewPr>
        <p:scale>
          <a:sx n="75" d="100"/>
          <a:sy n="75" d="100"/>
        </p:scale>
        <p:origin x="403" y="173"/>
      </p:cViewPr>
      <p:guideLst>
        <p:guide orient="horz" pos="981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181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886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46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3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文本框 8"/>
          <p:cNvSpPr txBox="1"/>
          <p:nvPr/>
        </p:nvSpPr>
        <p:spPr>
          <a:xfrm>
            <a:off x="2778413" y="2424534"/>
            <a:ext cx="663517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000">
                <a:solidFill>
                  <a:srgbClr val="FFFFFF"/>
                </a:solidFill>
                <a:latin typeface="张海山锐线体简"/>
                <a:ea typeface="张海山锐线体简"/>
                <a:cs typeface="张海山锐线体简"/>
                <a:sym typeface="张海山锐线体简"/>
              </a:defRPr>
            </a:pPr>
            <a:r>
              <a:rPr lang="zh-CN" altLang="en-US" sz="3600" b="1" i="0" u="none" strike="noStrike" baseline="0" dirty="0">
                <a:solidFill>
                  <a:srgbClr val="3333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直线一级倒立摆控制系统的设计</a:t>
            </a:r>
            <a:endParaRPr sz="9600" b="1" dirty="0">
              <a:solidFill>
                <a:srgbClr val="333331"/>
              </a:solidFill>
              <a:latin typeface="宋体" panose="02010600030101010101" pitchFamily="2" charset="-122"/>
              <a:ea typeface="宋体" panose="02010600030101010101" pitchFamily="2" charset="-122"/>
              <a:cs typeface="张海山锐线体简"/>
              <a:sym typeface="张海山锐线体简"/>
            </a:endParaRPr>
          </a:p>
        </p:txBody>
      </p:sp>
      <p:sp>
        <p:nvSpPr>
          <p:cNvPr id="99" name="Freeform 5"/>
          <p:cNvSpPr/>
          <p:nvPr/>
        </p:nvSpPr>
        <p:spPr>
          <a:xfrm>
            <a:off x="5045242" y="585182"/>
            <a:ext cx="2016549" cy="234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5" extrusionOk="0">
                <a:moveTo>
                  <a:pt x="13614" y="9238"/>
                </a:moveTo>
                <a:cubicBezTo>
                  <a:pt x="13648" y="9423"/>
                  <a:pt x="13666" y="9607"/>
                  <a:pt x="13683" y="9792"/>
                </a:cubicBezTo>
                <a:cubicBezTo>
                  <a:pt x="13941" y="9792"/>
                  <a:pt x="13941" y="9792"/>
                  <a:pt x="13941" y="9792"/>
                </a:cubicBezTo>
                <a:cubicBezTo>
                  <a:pt x="13941" y="9792"/>
                  <a:pt x="13941" y="9700"/>
                  <a:pt x="13958" y="9607"/>
                </a:cubicBezTo>
                <a:cubicBezTo>
                  <a:pt x="13975" y="9053"/>
                  <a:pt x="14096" y="8592"/>
                  <a:pt x="14216" y="8592"/>
                </a:cubicBezTo>
                <a:cubicBezTo>
                  <a:pt x="14337" y="8592"/>
                  <a:pt x="14440" y="9053"/>
                  <a:pt x="14475" y="9607"/>
                </a:cubicBezTo>
                <a:cubicBezTo>
                  <a:pt x="14475" y="9700"/>
                  <a:pt x="14475" y="9792"/>
                  <a:pt x="14475" y="9792"/>
                </a:cubicBezTo>
                <a:cubicBezTo>
                  <a:pt x="17762" y="9792"/>
                  <a:pt x="17762" y="9792"/>
                  <a:pt x="17762" y="9792"/>
                </a:cubicBezTo>
                <a:cubicBezTo>
                  <a:pt x="17779" y="9423"/>
                  <a:pt x="17848" y="9146"/>
                  <a:pt x="17934" y="9146"/>
                </a:cubicBezTo>
                <a:cubicBezTo>
                  <a:pt x="18003" y="9146"/>
                  <a:pt x="18072" y="9423"/>
                  <a:pt x="18089" y="9792"/>
                </a:cubicBezTo>
                <a:cubicBezTo>
                  <a:pt x="18106" y="9792"/>
                  <a:pt x="18106" y="9792"/>
                  <a:pt x="18106" y="9792"/>
                </a:cubicBezTo>
                <a:cubicBezTo>
                  <a:pt x="18158" y="9700"/>
                  <a:pt x="18227" y="9515"/>
                  <a:pt x="18278" y="9423"/>
                </a:cubicBezTo>
                <a:cubicBezTo>
                  <a:pt x="18364" y="9146"/>
                  <a:pt x="18450" y="8961"/>
                  <a:pt x="18554" y="8961"/>
                </a:cubicBezTo>
                <a:cubicBezTo>
                  <a:pt x="18622" y="8961"/>
                  <a:pt x="18691" y="9053"/>
                  <a:pt x="18743" y="9330"/>
                </a:cubicBezTo>
                <a:cubicBezTo>
                  <a:pt x="18777" y="9423"/>
                  <a:pt x="18795" y="9607"/>
                  <a:pt x="18812" y="9792"/>
                </a:cubicBezTo>
                <a:cubicBezTo>
                  <a:pt x="18915" y="9792"/>
                  <a:pt x="18915" y="9792"/>
                  <a:pt x="18915" y="9792"/>
                </a:cubicBezTo>
                <a:cubicBezTo>
                  <a:pt x="18932" y="9423"/>
                  <a:pt x="19001" y="9146"/>
                  <a:pt x="19087" y="9146"/>
                </a:cubicBezTo>
                <a:cubicBezTo>
                  <a:pt x="19139" y="9146"/>
                  <a:pt x="19208" y="9330"/>
                  <a:pt x="19225" y="9607"/>
                </a:cubicBezTo>
                <a:cubicBezTo>
                  <a:pt x="19294" y="9238"/>
                  <a:pt x="19363" y="8869"/>
                  <a:pt x="19431" y="8592"/>
                </a:cubicBezTo>
                <a:cubicBezTo>
                  <a:pt x="19552" y="8223"/>
                  <a:pt x="19672" y="7946"/>
                  <a:pt x="19810" y="7946"/>
                </a:cubicBezTo>
                <a:cubicBezTo>
                  <a:pt x="20120" y="7946"/>
                  <a:pt x="20361" y="9146"/>
                  <a:pt x="20636" y="9700"/>
                </a:cubicBezTo>
                <a:cubicBezTo>
                  <a:pt x="20808" y="9977"/>
                  <a:pt x="20980" y="10069"/>
                  <a:pt x="21135" y="9884"/>
                </a:cubicBezTo>
                <a:cubicBezTo>
                  <a:pt x="21307" y="9792"/>
                  <a:pt x="21480" y="9423"/>
                  <a:pt x="21600" y="8777"/>
                </a:cubicBezTo>
                <a:cubicBezTo>
                  <a:pt x="21566" y="9607"/>
                  <a:pt x="21462" y="10346"/>
                  <a:pt x="21325" y="10715"/>
                </a:cubicBezTo>
                <a:cubicBezTo>
                  <a:pt x="21239" y="10807"/>
                  <a:pt x="21170" y="10900"/>
                  <a:pt x="21084" y="10807"/>
                </a:cubicBezTo>
                <a:cubicBezTo>
                  <a:pt x="20980" y="10715"/>
                  <a:pt x="20894" y="10438"/>
                  <a:pt x="20791" y="10253"/>
                </a:cubicBezTo>
                <a:cubicBezTo>
                  <a:pt x="20791" y="10253"/>
                  <a:pt x="20791" y="10253"/>
                  <a:pt x="20791" y="10253"/>
                </a:cubicBezTo>
                <a:cubicBezTo>
                  <a:pt x="20825" y="10438"/>
                  <a:pt x="20860" y="10715"/>
                  <a:pt x="20894" y="10900"/>
                </a:cubicBezTo>
                <a:cubicBezTo>
                  <a:pt x="20929" y="11177"/>
                  <a:pt x="20963" y="11453"/>
                  <a:pt x="20963" y="11730"/>
                </a:cubicBezTo>
                <a:cubicBezTo>
                  <a:pt x="20980" y="12469"/>
                  <a:pt x="20860" y="12930"/>
                  <a:pt x="20757" y="12746"/>
                </a:cubicBezTo>
                <a:cubicBezTo>
                  <a:pt x="20705" y="12653"/>
                  <a:pt x="20671" y="12377"/>
                  <a:pt x="20653" y="12192"/>
                </a:cubicBezTo>
                <a:cubicBezTo>
                  <a:pt x="20636" y="11915"/>
                  <a:pt x="20619" y="11546"/>
                  <a:pt x="20602" y="11269"/>
                </a:cubicBezTo>
                <a:cubicBezTo>
                  <a:pt x="20585" y="10992"/>
                  <a:pt x="20585" y="10715"/>
                  <a:pt x="20550" y="10438"/>
                </a:cubicBezTo>
                <a:cubicBezTo>
                  <a:pt x="20516" y="9977"/>
                  <a:pt x="20464" y="9607"/>
                  <a:pt x="20395" y="9330"/>
                </a:cubicBezTo>
                <a:cubicBezTo>
                  <a:pt x="20395" y="9330"/>
                  <a:pt x="20395" y="9330"/>
                  <a:pt x="20395" y="9330"/>
                </a:cubicBezTo>
                <a:cubicBezTo>
                  <a:pt x="20412" y="9607"/>
                  <a:pt x="20430" y="9792"/>
                  <a:pt x="20430" y="10069"/>
                </a:cubicBezTo>
                <a:cubicBezTo>
                  <a:pt x="20447" y="10346"/>
                  <a:pt x="20447" y="10623"/>
                  <a:pt x="20430" y="10900"/>
                </a:cubicBezTo>
                <a:cubicBezTo>
                  <a:pt x="20430" y="11177"/>
                  <a:pt x="20395" y="11361"/>
                  <a:pt x="20361" y="11453"/>
                </a:cubicBezTo>
                <a:cubicBezTo>
                  <a:pt x="20309" y="11546"/>
                  <a:pt x="20240" y="11361"/>
                  <a:pt x="20206" y="11177"/>
                </a:cubicBezTo>
                <a:cubicBezTo>
                  <a:pt x="20154" y="10992"/>
                  <a:pt x="20154" y="10623"/>
                  <a:pt x="20154" y="10253"/>
                </a:cubicBezTo>
                <a:cubicBezTo>
                  <a:pt x="20137" y="9884"/>
                  <a:pt x="20137" y="9515"/>
                  <a:pt x="20120" y="9238"/>
                </a:cubicBezTo>
                <a:cubicBezTo>
                  <a:pt x="20051" y="8407"/>
                  <a:pt x="19827" y="8315"/>
                  <a:pt x="19690" y="8592"/>
                </a:cubicBezTo>
                <a:cubicBezTo>
                  <a:pt x="19690" y="8684"/>
                  <a:pt x="19690" y="8684"/>
                  <a:pt x="19690" y="8684"/>
                </a:cubicBezTo>
                <a:cubicBezTo>
                  <a:pt x="19793" y="8869"/>
                  <a:pt x="19913" y="9330"/>
                  <a:pt x="19948" y="9884"/>
                </a:cubicBezTo>
                <a:cubicBezTo>
                  <a:pt x="20017" y="11084"/>
                  <a:pt x="19810" y="11823"/>
                  <a:pt x="19569" y="10900"/>
                </a:cubicBezTo>
                <a:cubicBezTo>
                  <a:pt x="19517" y="10715"/>
                  <a:pt x="19449" y="10530"/>
                  <a:pt x="19397" y="10346"/>
                </a:cubicBezTo>
                <a:cubicBezTo>
                  <a:pt x="19363" y="10253"/>
                  <a:pt x="19311" y="10161"/>
                  <a:pt x="19259" y="10161"/>
                </a:cubicBezTo>
                <a:cubicBezTo>
                  <a:pt x="19259" y="10161"/>
                  <a:pt x="19259" y="10069"/>
                  <a:pt x="19242" y="10161"/>
                </a:cubicBezTo>
                <a:cubicBezTo>
                  <a:pt x="19242" y="10253"/>
                  <a:pt x="19242" y="10253"/>
                  <a:pt x="19242" y="10253"/>
                </a:cubicBezTo>
                <a:cubicBezTo>
                  <a:pt x="19225" y="10623"/>
                  <a:pt x="19156" y="10900"/>
                  <a:pt x="19087" y="10900"/>
                </a:cubicBezTo>
                <a:cubicBezTo>
                  <a:pt x="19001" y="10900"/>
                  <a:pt x="18932" y="10623"/>
                  <a:pt x="18915" y="10253"/>
                </a:cubicBezTo>
                <a:cubicBezTo>
                  <a:pt x="18812" y="10253"/>
                  <a:pt x="18812" y="10253"/>
                  <a:pt x="18812" y="10253"/>
                </a:cubicBezTo>
                <a:cubicBezTo>
                  <a:pt x="18795" y="10438"/>
                  <a:pt x="18777" y="10623"/>
                  <a:pt x="18743" y="10715"/>
                </a:cubicBezTo>
                <a:cubicBezTo>
                  <a:pt x="18691" y="10992"/>
                  <a:pt x="18622" y="11084"/>
                  <a:pt x="18554" y="11084"/>
                </a:cubicBezTo>
                <a:cubicBezTo>
                  <a:pt x="18450" y="11084"/>
                  <a:pt x="18364" y="10807"/>
                  <a:pt x="18278" y="10623"/>
                </a:cubicBezTo>
                <a:cubicBezTo>
                  <a:pt x="18227" y="10530"/>
                  <a:pt x="18158" y="10346"/>
                  <a:pt x="18106" y="10253"/>
                </a:cubicBezTo>
                <a:cubicBezTo>
                  <a:pt x="18089" y="10253"/>
                  <a:pt x="18089" y="10253"/>
                  <a:pt x="18089" y="10253"/>
                </a:cubicBezTo>
                <a:cubicBezTo>
                  <a:pt x="18072" y="10623"/>
                  <a:pt x="18003" y="10900"/>
                  <a:pt x="17934" y="10900"/>
                </a:cubicBezTo>
                <a:cubicBezTo>
                  <a:pt x="17848" y="10900"/>
                  <a:pt x="17779" y="10623"/>
                  <a:pt x="17762" y="10253"/>
                </a:cubicBezTo>
                <a:cubicBezTo>
                  <a:pt x="14475" y="10253"/>
                  <a:pt x="14475" y="10253"/>
                  <a:pt x="14475" y="10253"/>
                </a:cubicBezTo>
                <a:cubicBezTo>
                  <a:pt x="14457" y="10900"/>
                  <a:pt x="14354" y="11453"/>
                  <a:pt x="14216" y="11453"/>
                </a:cubicBezTo>
                <a:cubicBezTo>
                  <a:pt x="14079" y="11453"/>
                  <a:pt x="13958" y="10900"/>
                  <a:pt x="13941" y="10253"/>
                </a:cubicBezTo>
                <a:cubicBezTo>
                  <a:pt x="13683" y="10253"/>
                  <a:pt x="13683" y="10253"/>
                  <a:pt x="13683" y="10253"/>
                </a:cubicBezTo>
                <a:cubicBezTo>
                  <a:pt x="13666" y="10438"/>
                  <a:pt x="13631" y="10623"/>
                  <a:pt x="13597" y="10715"/>
                </a:cubicBezTo>
                <a:cubicBezTo>
                  <a:pt x="13545" y="10900"/>
                  <a:pt x="13494" y="10807"/>
                  <a:pt x="13459" y="10715"/>
                </a:cubicBezTo>
                <a:cubicBezTo>
                  <a:pt x="13390" y="10623"/>
                  <a:pt x="13339" y="10530"/>
                  <a:pt x="13304" y="10346"/>
                </a:cubicBezTo>
                <a:cubicBezTo>
                  <a:pt x="13253" y="10161"/>
                  <a:pt x="13201" y="10069"/>
                  <a:pt x="13149" y="9884"/>
                </a:cubicBezTo>
                <a:cubicBezTo>
                  <a:pt x="13063" y="9792"/>
                  <a:pt x="12977" y="9792"/>
                  <a:pt x="12891" y="9792"/>
                </a:cubicBezTo>
                <a:cubicBezTo>
                  <a:pt x="12891" y="9884"/>
                  <a:pt x="12891" y="9884"/>
                  <a:pt x="12891" y="9884"/>
                </a:cubicBezTo>
                <a:cubicBezTo>
                  <a:pt x="12943" y="9884"/>
                  <a:pt x="12977" y="10069"/>
                  <a:pt x="13012" y="10161"/>
                </a:cubicBezTo>
                <a:cubicBezTo>
                  <a:pt x="13063" y="10346"/>
                  <a:pt x="13098" y="10530"/>
                  <a:pt x="13132" y="10715"/>
                </a:cubicBezTo>
                <a:cubicBezTo>
                  <a:pt x="13149" y="10900"/>
                  <a:pt x="13184" y="11177"/>
                  <a:pt x="13149" y="11453"/>
                </a:cubicBezTo>
                <a:cubicBezTo>
                  <a:pt x="13132" y="11638"/>
                  <a:pt x="13063" y="11823"/>
                  <a:pt x="13012" y="11823"/>
                </a:cubicBezTo>
                <a:cubicBezTo>
                  <a:pt x="12943" y="11823"/>
                  <a:pt x="12891" y="11638"/>
                  <a:pt x="12857" y="11453"/>
                </a:cubicBezTo>
                <a:cubicBezTo>
                  <a:pt x="12805" y="11177"/>
                  <a:pt x="12753" y="10900"/>
                  <a:pt x="12685" y="10807"/>
                </a:cubicBezTo>
                <a:cubicBezTo>
                  <a:pt x="12530" y="10530"/>
                  <a:pt x="12375" y="11361"/>
                  <a:pt x="12306" y="12100"/>
                </a:cubicBezTo>
                <a:cubicBezTo>
                  <a:pt x="12306" y="12100"/>
                  <a:pt x="12306" y="12100"/>
                  <a:pt x="12306" y="12100"/>
                </a:cubicBezTo>
                <a:cubicBezTo>
                  <a:pt x="12409" y="11823"/>
                  <a:pt x="12564" y="11638"/>
                  <a:pt x="12667" y="11915"/>
                </a:cubicBezTo>
                <a:cubicBezTo>
                  <a:pt x="12874" y="12469"/>
                  <a:pt x="12822" y="13853"/>
                  <a:pt x="12547" y="14130"/>
                </a:cubicBezTo>
                <a:cubicBezTo>
                  <a:pt x="12478" y="14223"/>
                  <a:pt x="12409" y="14315"/>
                  <a:pt x="12340" y="14407"/>
                </a:cubicBezTo>
                <a:cubicBezTo>
                  <a:pt x="12306" y="14500"/>
                  <a:pt x="12254" y="14592"/>
                  <a:pt x="12220" y="14777"/>
                </a:cubicBezTo>
                <a:cubicBezTo>
                  <a:pt x="12203" y="14869"/>
                  <a:pt x="12168" y="15053"/>
                  <a:pt x="12168" y="15238"/>
                </a:cubicBezTo>
                <a:cubicBezTo>
                  <a:pt x="12134" y="14500"/>
                  <a:pt x="12117" y="13761"/>
                  <a:pt x="12134" y="13115"/>
                </a:cubicBezTo>
                <a:cubicBezTo>
                  <a:pt x="12151" y="12377"/>
                  <a:pt x="12220" y="11638"/>
                  <a:pt x="12306" y="11084"/>
                </a:cubicBezTo>
                <a:cubicBezTo>
                  <a:pt x="12513" y="9884"/>
                  <a:pt x="12840" y="9792"/>
                  <a:pt x="13115" y="9053"/>
                </a:cubicBezTo>
                <a:cubicBezTo>
                  <a:pt x="13253" y="8684"/>
                  <a:pt x="13390" y="8038"/>
                  <a:pt x="13476" y="7300"/>
                </a:cubicBezTo>
                <a:cubicBezTo>
                  <a:pt x="13580" y="6561"/>
                  <a:pt x="13648" y="5638"/>
                  <a:pt x="13648" y="4715"/>
                </a:cubicBezTo>
                <a:cubicBezTo>
                  <a:pt x="13735" y="5453"/>
                  <a:pt x="13769" y="6377"/>
                  <a:pt x="13700" y="7115"/>
                </a:cubicBezTo>
                <a:cubicBezTo>
                  <a:pt x="13683" y="7577"/>
                  <a:pt x="13631" y="7853"/>
                  <a:pt x="13562" y="8130"/>
                </a:cubicBezTo>
                <a:cubicBezTo>
                  <a:pt x="13476" y="8500"/>
                  <a:pt x="13390" y="8684"/>
                  <a:pt x="13287" y="8869"/>
                </a:cubicBezTo>
                <a:cubicBezTo>
                  <a:pt x="13287" y="8869"/>
                  <a:pt x="13287" y="8869"/>
                  <a:pt x="13287" y="8869"/>
                </a:cubicBezTo>
                <a:cubicBezTo>
                  <a:pt x="13339" y="8869"/>
                  <a:pt x="13390" y="8869"/>
                  <a:pt x="13459" y="8961"/>
                </a:cubicBezTo>
                <a:cubicBezTo>
                  <a:pt x="13511" y="8961"/>
                  <a:pt x="13562" y="9053"/>
                  <a:pt x="13614" y="9238"/>
                </a:cubicBezTo>
                <a:close/>
                <a:moveTo>
                  <a:pt x="2169" y="8592"/>
                </a:moveTo>
                <a:cubicBezTo>
                  <a:pt x="2065" y="8223"/>
                  <a:pt x="1928" y="7946"/>
                  <a:pt x="1790" y="7946"/>
                </a:cubicBezTo>
                <a:cubicBezTo>
                  <a:pt x="1480" y="7946"/>
                  <a:pt x="1239" y="9146"/>
                  <a:pt x="964" y="9700"/>
                </a:cubicBezTo>
                <a:cubicBezTo>
                  <a:pt x="809" y="9977"/>
                  <a:pt x="637" y="10069"/>
                  <a:pt x="465" y="9884"/>
                </a:cubicBezTo>
                <a:cubicBezTo>
                  <a:pt x="293" y="9792"/>
                  <a:pt x="138" y="9423"/>
                  <a:pt x="0" y="8777"/>
                </a:cubicBezTo>
                <a:cubicBezTo>
                  <a:pt x="34" y="9607"/>
                  <a:pt x="138" y="10346"/>
                  <a:pt x="293" y="10715"/>
                </a:cubicBezTo>
                <a:cubicBezTo>
                  <a:pt x="361" y="10807"/>
                  <a:pt x="447" y="10900"/>
                  <a:pt x="516" y="10807"/>
                </a:cubicBezTo>
                <a:cubicBezTo>
                  <a:pt x="620" y="10715"/>
                  <a:pt x="723" y="10438"/>
                  <a:pt x="809" y="10253"/>
                </a:cubicBezTo>
                <a:cubicBezTo>
                  <a:pt x="809" y="10253"/>
                  <a:pt x="809" y="10253"/>
                  <a:pt x="809" y="10253"/>
                </a:cubicBezTo>
                <a:cubicBezTo>
                  <a:pt x="775" y="10438"/>
                  <a:pt x="740" y="10715"/>
                  <a:pt x="706" y="10900"/>
                </a:cubicBezTo>
                <a:cubicBezTo>
                  <a:pt x="671" y="11177"/>
                  <a:pt x="654" y="11453"/>
                  <a:pt x="637" y="11730"/>
                </a:cubicBezTo>
                <a:cubicBezTo>
                  <a:pt x="620" y="12469"/>
                  <a:pt x="740" y="12930"/>
                  <a:pt x="843" y="12746"/>
                </a:cubicBezTo>
                <a:cubicBezTo>
                  <a:pt x="895" y="12653"/>
                  <a:pt x="929" y="12377"/>
                  <a:pt x="947" y="12192"/>
                </a:cubicBezTo>
                <a:cubicBezTo>
                  <a:pt x="981" y="11915"/>
                  <a:pt x="998" y="11546"/>
                  <a:pt x="998" y="11269"/>
                </a:cubicBezTo>
                <a:cubicBezTo>
                  <a:pt x="1015" y="10992"/>
                  <a:pt x="1033" y="10715"/>
                  <a:pt x="1050" y="10438"/>
                </a:cubicBezTo>
                <a:cubicBezTo>
                  <a:pt x="1084" y="9977"/>
                  <a:pt x="1136" y="9607"/>
                  <a:pt x="1205" y="9330"/>
                </a:cubicBezTo>
                <a:cubicBezTo>
                  <a:pt x="1222" y="9330"/>
                  <a:pt x="1222" y="9330"/>
                  <a:pt x="1222" y="9330"/>
                </a:cubicBezTo>
                <a:cubicBezTo>
                  <a:pt x="1188" y="9607"/>
                  <a:pt x="1170" y="9792"/>
                  <a:pt x="1170" y="10069"/>
                </a:cubicBezTo>
                <a:cubicBezTo>
                  <a:pt x="1170" y="10346"/>
                  <a:pt x="1153" y="10623"/>
                  <a:pt x="1170" y="10900"/>
                </a:cubicBezTo>
                <a:cubicBezTo>
                  <a:pt x="1188" y="11177"/>
                  <a:pt x="1205" y="11361"/>
                  <a:pt x="1239" y="11453"/>
                </a:cubicBezTo>
                <a:cubicBezTo>
                  <a:pt x="1291" y="11546"/>
                  <a:pt x="1360" y="11361"/>
                  <a:pt x="1394" y="11177"/>
                </a:cubicBezTo>
                <a:cubicBezTo>
                  <a:pt x="1446" y="10992"/>
                  <a:pt x="1446" y="10623"/>
                  <a:pt x="1463" y="10253"/>
                </a:cubicBezTo>
                <a:cubicBezTo>
                  <a:pt x="1463" y="9884"/>
                  <a:pt x="1463" y="9515"/>
                  <a:pt x="1480" y="9238"/>
                </a:cubicBezTo>
                <a:cubicBezTo>
                  <a:pt x="1566" y="8407"/>
                  <a:pt x="1773" y="8315"/>
                  <a:pt x="1910" y="8592"/>
                </a:cubicBezTo>
                <a:cubicBezTo>
                  <a:pt x="1910" y="8684"/>
                  <a:pt x="1910" y="8684"/>
                  <a:pt x="1910" y="8684"/>
                </a:cubicBezTo>
                <a:cubicBezTo>
                  <a:pt x="1807" y="8869"/>
                  <a:pt x="1687" y="9330"/>
                  <a:pt x="1652" y="9884"/>
                </a:cubicBezTo>
                <a:cubicBezTo>
                  <a:pt x="1583" y="11084"/>
                  <a:pt x="1807" y="11823"/>
                  <a:pt x="2031" y="10900"/>
                </a:cubicBezTo>
                <a:cubicBezTo>
                  <a:pt x="2100" y="10715"/>
                  <a:pt x="2151" y="10530"/>
                  <a:pt x="2203" y="10346"/>
                </a:cubicBezTo>
                <a:cubicBezTo>
                  <a:pt x="2255" y="10253"/>
                  <a:pt x="2289" y="10161"/>
                  <a:pt x="2341" y="10161"/>
                </a:cubicBezTo>
                <a:cubicBezTo>
                  <a:pt x="2341" y="10161"/>
                  <a:pt x="2358" y="10069"/>
                  <a:pt x="2358" y="10161"/>
                </a:cubicBezTo>
                <a:cubicBezTo>
                  <a:pt x="2358" y="10253"/>
                  <a:pt x="2358" y="10253"/>
                  <a:pt x="2358" y="10253"/>
                </a:cubicBezTo>
                <a:cubicBezTo>
                  <a:pt x="2375" y="10623"/>
                  <a:pt x="2444" y="10900"/>
                  <a:pt x="2530" y="10900"/>
                </a:cubicBezTo>
                <a:cubicBezTo>
                  <a:pt x="2599" y="10900"/>
                  <a:pt x="2668" y="10623"/>
                  <a:pt x="2685" y="10253"/>
                </a:cubicBezTo>
                <a:cubicBezTo>
                  <a:pt x="2788" y="10253"/>
                  <a:pt x="2788" y="10253"/>
                  <a:pt x="2788" y="10253"/>
                </a:cubicBezTo>
                <a:cubicBezTo>
                  <a:pt x="2805" y="10438"/>
                  <a:pt x="2823" y="10623"/>
                  <a:pt x="2857" y="10715"/>
                </a:cubicBezTo>
                <a:cubicBezTo>
                  <a:pt x="2909" y="10992"/>
                  <a:pt x="2995" y="11084"/>
                  <a:pt x="3064" y="11084"/>
                </a:cubicBezTo>
                <a:cubicBezTo>
                  <a:pt x="3150" y="11084"/>
                  <a:pt x="3236" y="10807"/>
                  <a:pt x="3322" y="10623"/>
                </a:cubicBezTo>
                <a:cubicBezTo>
                  <a:pt x="3391" y="10530"/>
                  <a:pt x="3442" y="10346"/>
                  <a:pt x="3511" y="10253"/>
                </a:cubicBezTo>
                <a:cubicBezTo>
                  <a:pt x="3511" y="10253"/>
                  <a:pt x="3511" y="10253"/>
                  <a:pt x="3511" y="10253"/>
                </a:cubicBezTo>
                <a:cubicBezTo>
                  <a:pt x="3528" y="10623"/>
                  <a:pt x="3597" y="10900"/>
                  <a:pt x="3683" y="10900"/>
                </a:cubicBezTo>
                <a:cubicBezTo>
                  <a:pt x="3752" y="10900"/>
                  <a:pt x="3821" y="10623"/>
                  <a:pt x="3838" y="10253"/>
                </a:cubicBezTo>
                <a:cubicBezTo>
                  <a:pt x="7125" y="10253"/>
                  <a:pt x="7125" y="10253"/>
                  <a:pt x="7125" y="10253"/>
                </a:cubicBezTo>
                <a:cubicBezTo>
                  <a:pt x="7143" y="10900"/>
                  <a:pt x="7263" y="11453"/>
                  <a:pt x="7401" y="11453"/>
                </a:cubicBezTo>
                <a:cubicBezTo>
                  <a:pt x="7538" y="11453"/>
                  <a:pt x="7642" y="10900"/>
                  <a:pt x="7659" y="10253"/>
                </a:cubicBezTo>
                <a:cubicBezTo>
                  <a:pt x="7934" y="10253"/>
                  <a:pt x="7934" y="10253"/>
                  <a:pt x="7934" y="10253"/>
                </a:cubicBezTo>
                <a:cubicBezTo>
                  <a:pt x="7934" y="10438"/>
                  <a:pt x="7969" y="10623"/>
                  <a:pt x="8003" y="10715"/>
                </a:cubicBezTo>
                <a:cubicBezTo>
                  <a:pt x="8055" y="10900"/>
                  <a:pt x="8106" y="10807"/>
                  <a:pt x="8158" y="10715"/>
                </a:cubicBezTo>
                <a:cubicBezTo>
                  <a:pt x="8210" y="10623"/>
                  <a:pt x="8261" y="10530"/>
                  <a:pt x="8313" y="10346"/>
                </a:cubicBezTo>
                <a:cubicBezTo>
                  <a:pt x="8365" y="10161"/>
                  <a:pt x="8399" y="10069"/>
                  <a:pt x="8451" y="9884"/>
                </a:cubicBezTo>
                <a:cubicBezTo>
                  <a:pt x="8537" y="9792"/>
                  <a:pt x="8623" y="9792"/>
                  <a:pt x="8709" y="9792"/>
                </a:cubicBezTo>
                <a:cubicBezTo>
                  <a:pt x="8709" y="9884"/>
                  <a:pt x="8709" y="9884"/>
                  <a:pt x="8709" y="9884"/>
                </a:cubicBezTo>
                <a:cubicBezTo>
                  <a:pt x="8674" y="9884"/>
                  <a:pt x="8623" y="10069"/>
                  <a:pt x="8588" y="10161"/>
                </a:cubicBezTo>
                <a:cubicBezTo>
                  <a:pt x="8537" y="10346"/>
                  <a:pt x="8502" y="10530"/>
                  <a:pt x="8468" y="10715"/>
                </a:cubicBezTo>
                <a:cubicBezTo>
                  <a:pt x="8451" y="10900"/>
                  <a:pt x="8433" y="11177"/>
                  <a:pt x="8451" y="11453"/>
                </a:cubicBezTo>
                <a:cubicBezTo>
                  <a:pt x="8468" y="11638"/>
                  <a:pt x="8537" y="11823"/>
                  <a:pt x="8588" y="11823"/>
                </a:cubicBezTo>
                <a:cubicBezTo>
                  <a:pt x="8657" y="11823"/>
                  <a:pt x="8709" y="11638"/>
                  <a:pt x="8760" y="11453"/>
                </a:cubicBezTo>
                <a:cubicBezTo>
                  <a:pt x="8812" y="11177"/>
                  <a:pt x="8864" y="10900"/>
                  <a:pt x="8915" y="10807"/>
                </a:cubicBezTo>
                <a:cubicBezTo>
                  <a:pt x="9087" y="10530"/>
                  <a:pt x="9225" y="11361"/>
                  <a:pt x="9294" y="12100"/>
                </a:cubicBezTo>
                <a:cubicBezTo>
                  <a:pt x="9294" y="12100"/>
                  <a:pt x="9294" y="12100"/>
                  <a:pt x="9294" y="12100"/>
                </a:cubicBezTo>
                <a:cubicBezTo>
                  <a:pt x="9191" y="11823"/>
                  <a:pt x="9053" y="11638"/>
                  <a:pt x="8950" y="11915"/>
                </a:cubicBezTo>
                <a:cubicBezTo>
                  <a:pt x="8743" y="12469"/>
                  <a:pt x="8778" y="13853"/>
                  <a:pt x="9070" y="14130"/>
                </a:cubicBezTo>
                <a:cubicBezTo>
                  <a:pt x="9122" y="14223"/>
                  <a:pt x="9208" y="14315"/>
                  <a:pt x="9260" y="14407"/>
                </a:cubicBezTo>
                <a:cubicBezTo>
                  <a:pt x="9311" y="14500"/>
                  <a:pt x="9346" y="14592"/>
                  <a:pt x="9380" y="14777"/>
                </a:cubicBezTo>
                <a:cubicBezTo>
                  <a:pt x="9415" y="14869"/>
                  <a:pt x="9432" y="15053"/>
                  <a:pt x="9449" y="15238"/>
                </a:cubicBezTo>
                <a:cubicBezTo>
                  <a:pt x="9483" y="14500"/>
                  <a:pt x="9483" y="13761"/>
                  <a:pt x="9466" y="13115"/>
                </a:cubicBezTo>
                <a:cubicBezTo>
                  <a:pt x="9449" y="12377"/>
                  <a:pt x="9380" y="11638"/>
                  <a:pt x="9294" y="11084"/>
                </a:cubicBezTo>
                <a:cubicBezTo>
                  <a:pt x="9087" y="9884"/>
                  <a:pt x="8760" y="9792"/>
                  <a:pt x="8502" y="9053"/>
                </a:cubicBezTo>
                <a:cubicBezTo>
                  <a:pt x="8347" y="8684"/>
                  <a:pt x="8210" y="8038"/>
                  <a:pt x="8124" y="7300"/>
                </a:cubicBezTo>
                <a:cubicBezTo>
                  <a:pt x="8020" y="6561"/>
                  <a:pt x="7952" y="5638"/>
                  <a:pt x="7952" y="4715"/>
                </a:cubicBezTo>
                <a:cubicBezTo>
                  <a:pt x="7865" y="5453"/>
                  <a:pt x="7831" y="6377"/>
                  <a:pt x="7900" y="7115"/>
                </a:cubicBezTo>
                <a:cubicBezTo>
                  <a:pt x="7934" y="7577"/>
                  <a:pt x="7986" y="7853"/>
                  <a:pt x="8038" y="8130"/>
                </a:cubicBezTo>
                <a:cubicBezTo>
                  <a:pt x="8124" y="8500"/>
                  <a:pt x="8227" y="8684"/>
                  <a:pt x="8313" y="8869"/>
                </a:cubicBezTo>
                <a:cubicBezTo>
                  <a:pt x="8313" y="8869"/>
                  <a:pt x="8313" y="8869"/>
                  <a:pt x="8313" y="8869"/>
                </a:cubicBezTo>
                <a:cubicBezTo>
                  <a:pt x="8261" y="8869"/>
                  <a:pt x="8210" y="8869"/>
                  <a:pt x="8158" y="8961"/>
                </a:cubicBezTo>
                <a:cubicBezTo>
                  <a:pt x="8089" y="8961"/>
                  <a:pt x="8038" y="9053"/>
                  <a:pt x="7986" y="9238"/>
                </a:cubicBezTo>
                <a:cubicBezTo>
                  <a:pt x="7952" y="9423"/>
                  <a:pt x="7934" y="9607"/>
                  <a:pt x="7934" y="9792"/>
                </a:cubicBezTo>
                <a:cubicBezTo>
                  <a:pt x="7659" y="9792"/>
                  <a:pt x="7659" y="9792"/>
                  <a:pt x="7659" y="9792"/>
                </a:cubicBezTo>
                <a:cubicBezTo>
                  <a:pt x="7659" y="9792"/>
                  <a:pt x="7659" y="9700"/>
                  <a:pt x="7659" y="9607"/>
                </a:cubicBezTo>
                <a:cubicBezTo>
                  <a:pt x="7625" y="9053"/>
                  <a:pt x="7521" y="8592"/>
                  <a:pt x="7401" y="8592"/>
                </a:cubicBezTo>
                <a:cubicBezTo>
                  <a:pt x="7263" y="8592"/>
                  <a:pt x="7160" y="9053"/>
                  <a:pt x="7125" y="9607"/>
                </a:cubicBezTo>
                <a:cubicBezTo>
                  <a:pt x="7125" y="9700"/>
                  <a:pt x="7125" y="9792"/>
                  <a:pt x="7125" y="9792"/>
                </a:cubicBezTo>
                <a:cubicBezTo>
                  <a:pt x="3838" y="9792"/>
                  <a:pt x="3838" y="9792"/>
                  <a:pt x="3838" y="9792"/>
                </a:cubicBezTo>
                <a:cubicBezTo>
                  <a:pt x="3821" y="9423"/>
                  <a:pt x="3752" y="9146"/>
                  <a:pt x="3683" y="9146"/>
                </a:cubicBezTo>
                <a:cubicBezTo>
                  <a:pt x="3597" y="9146"/>
                  <a:pt x="3528" y="9423"/>
                  <a:pt x="3511" y="9792"/>
                </a:cubicBezTo>
                <a:cubicBezTo>
                  <a:pt x="3511" y="9792"/>
                  <a:pt x="3511" y="9792"/>
                  <a:pt x="3511" y="9792"/>
                </a:cubicBezTo>
                <a:cubicBezTo>
                  <a:pt x="3442" y="9700"/>
                  <a:pt x="3391" y="9515"/>
                  <a:pt x="3322" y="9423"/>
                </a:cubicBezTo>
                <a:cubicBezTo>
                  <a:pt x="3236" y="9146"/>
                  <a:pt x="3150" y="8961"/>
                  <a:pt x="3064" y="8961"/>
                </a:cubicBezTo>
                <a:cubicBezTo>
                  <a:pt x="2995" y="8961"/>
                  <a:pt x="2909" y="9053"/>
                  <a:pt x="2857" y="9330"/>
                </a:cubicBezTo>
                <a:cubicBezTo>
                  <a:pt x="2840" y="9423"/>
                  <a:pt x="2805" y="9607"/>
                  <a:pt x="2788" y="9792"/>
                </a:cubicBezTo>
                <a:cubicBezTo>
                  <a:pt x="2685" y="9792"/>
                  <a:pt x="2685" y="9792"/>
                  <a:pt x="2685" y="9792"/>
                </a:cubicBezTo>
                <a:cubicBezTo>
                  <a:pt x="2668" y="9423"/>
                  <a:pt x="2599" y="9146"/>
                  <a:pt x="2530" y="9146"/>
                </a:cubicBezTo>
                <a:cubicBezTo>
                  <a:pt x="2461" y="9146"/>
                  <a:pt x="2392" y="9330"/>
                  <a:pt x="2375" y="9607"/>
                </a:cubicBezTo>
                <a:cubicBezTo>
                  <a:pt x="2306" y="9238"/>
                  <a:pt x="2255" y="8869"/>
                  <a:pt x="2169" y="8592"/>
                </a:cubicBezTo>
                <a:close/>
                <a:moveTo>
                  <a:pt x="10912" y="18561"/>
                </a:moveTo>
                <a:cubicBezTo>
                  <a:pt x="10877" y="18100"/>
                  <a:pt x="10826" y="17546"/>
                  <a:pt x="10809" y="17084"/>
                </a:cubicBezTo>
                <a:cubicBezTo>
                  <a:pt x="10774" y="17546"/>
                  <a:pt x="10723" y="18100"/>
                  <a:pt x="10688" y="18561"/>
                </a:cubicBezTo>
                <a:cubicBezTo>
                  <a:pt x="10654" y="19023"/>
                  <a:pt x="10602" y="19484"/>
                  <a:pt x="10602" y="20038"/>
                </a:cubicBezTo>
                <a:cubicBezTo>
                  <a:pt x="10602" y="20407"/>
                  <a:pt x="10619" y="20777"/>
                  <a:pt x="10671" y="21053"/>
                </a:cubicBezTo>
                <a:cubicBezTo>
                  <a:pt x="10705" y="21238"/>
                  <a:pt x="10757" y="21423"/>
                  <a:pt x="10809" y="21515"/>
                </a:cubicBezTo>
                <a:cubicBezTo>
                  <a:pt x="10860" y="21423"/>
                  <a:pt x="10895" y="21238"/>
                  <a:pt x="10929" y="21053"/>
                </a:cubicBezTo>
                <a:cubicBezTo>
                  <a:pt x="10981" y="20777"/>
                  <a:pt x="10998" y="20407"/>
                  <a:pt x="10998" y="20038"/>
                </a:cubicBezTo>
                <a:cubicBezTo>
                  <a:pt x="10998" y="19484"/>
                  <a:pt x="10964" y="19023"/>
                  <a:pt x="10912" y="18561"/>
                </a:cubicBezTo>
                <a:close/>
                <a:moveTo>
                  <a:pt x="10688" y="4530"/>
                </a:moveTo>
                <a:cubicBezTo>
                  <a:pt x="10723" y="4992"/>
                  <a:pt x="10774" y="5546"/>
                  <a:pt x="10809" y="6100"/>
                </a:cubicBezTo>
                <a:cubicBezTo>
                  <a:pt x="10826" y="5546"/>
                  <a:pt x="10877" y="4992"/>
                  <a:pt x="10912" y="4530"/>
                </a:cubicBezTo>
                <a:cubicBezTo>
                  <a:pt x="10964" y="4069"/>
                  <a:pt x="10998" y="3607"/>
                  <a:pt x="10998" y="3146"/>
                </a:cubicBezTo>
                <a:cubicBezTo>
                  <a:pt x="10998" y="2684"/>
                  <a:pt x="10981" y="2315"/>
                  <a:pt x="10929" y="2038"/>
                </a:cubicBezTo>
                <a:cubicBezTo>
                  <a:pt x="10895" y="1853"/>
                  <a:pt x="10860" y="1669"/>
                  <a:pt x="10809" y="1577"/>
                </a:cubicBezTo>
                <a:cubicBezTo>
                  <a:pt x="10757" y="1669"/>
                  <a:pt x="10705" y="1853"/>
                  <a:pt x="10671" y="2038"/>
                </a:cubicBezTo>
                <a:cubicBezTo>
                  <a:pt x="10619" y="2315"/>
                  <a:pt x="10602" y="2684"/>
                  <a:pt x="10602" y="3146"/>
                </a:cubicBezTo>
                <a:cubicBezTo>
                  <a:pt x="10602" y="3607"/>
                  <a:pt x="10654" y="4069"/>
                  <a:pt x="10688" y="4530"/>
                </a:cubicBezTo>
                <a:close/>
                <a:moveTo>
                  <a:pt x="10086" y="8592"/>
                </a:moveTo>
                <a:cubicBezTo>
                  <a:pt x="9948" y="9700"/>
                  <a:pt x="10275" y="10253"/>
                  <a:pt x="10413" y="10715"/>
                </a:cubicBezTo>
                <a:cubicBezTo>
                  <a:pt x="10705" y="11730"/>
                  <a:pt x="10723" y="13207"/>
                  <a:pt x="10499" y="14777"/>
                </a:cubicBezTo>
                <a:cubicBezTo>
                  <a:pt x="10688" y="14407"/>
                  <a:pt x="10774" y="12930"/>
                  <a:pt x="10809" y="11823"/>
                </a:cubicBezTo>
                <a:cubicBezTo>
                  <a:pt x="10826" y="12930"/>
                  <a:pt x="10912" y="14407"/>
                  <a:pt x="11118" y="14777"/>
                </a:cubicBezTo>
                <a:cubicBezTo>
                  <a:pt x="10895" y="13207"/>
                  <a:pt x="10895" y="11730"/>
                  <a:pt x="11204" y="10715"/>
                </a:cubicBezTo>
                <a:cubicBezTo>
                  <a:pt x="11325" y="10253"/>
                  <a:pt x="11652" y="9700"/>
                  <a:pt x="11514" y="8592"/>
                </a:cubicBezTo>
                <a:cubicBezTo>
                  <a:pt x="11428" y="7946"/>
                  <a:pt x="11222" y="7946"/>
                  <a:pt x="11170" y="8777"/>
                </a:cubicBezTo>
                <a:cubicBezTo>
                  <a:pt x="11153" y="8961"/>
                  <a:pt x="11118" y="9053"/>
                  <a:pt x="11118" y="8961"/>
                </a:cubicBezTo>
                <a:cubicBezTo>
                  <a:pt x="11170" y="7577"/>
                  <a:pt x="11308" y="6469"/>
                  <a:pt x="11514" y="5638"/>
                </a:cubicBezTo>
                <a:cubicBezTo>
                  <a:pt x="11876" y="4069"/>
                  <a:pt x="12099" y="5638"/>
                  <a:pt x="11996" y="6284"/>
                </a:cubicBezTo>
                <a:cubicBezTo>
                  <a:pt x="11979" y="6284"/>
                  <a:pt x="11962" y="6377"/>
                  <a:pt x="11945" y="6284"/>
                </a:cubicBezTo>
                <a:cubicBezTo>
                  <a:pt x="11910" y="6100"/>
                  <a:pt x="11858" y="6007"/>
                  <a:pt x="11824" y="6100"/>
                </a:cubicBezTo>
                <a:cubicBezTo>
                  <a:pt x="11755" y="6284"/>
                  <a:pt x="11721" y="6653"/>
                  <a:pt x="11755" y="6930"/>
                </a:cubicBezTo>
                <a:cubicBezTo>
                  <a:pt x="11790" y="7669"/>
                  <a:pt x="11962" y="7577"/>
                  <a:pt x="12065" y="7207"/>
                </a:cubicBezTo>
                <a:cubicBezTo>
                  <a:pt x="12168" y="6838"/>
                  <a:pt x="12220" y="6284"/>
                  <a:pt x="12220" y="5730"/>
                </a:cubicBezTo>
                <a:cubicBezTo>
                  <a:pt x="12237" y="4715"/>
                  <a:pt x="12031" y="3977"/>
                  <a:pt x="11841" y="4069"/>
                </a:cubicBezTo>
                <a:cubicBezTo>
                  <a:pt x="11652" y="4161"/>
                  <a:pt x="11480" y="4900"/>
                  <a:pt x="11342" y="5546"/>
                </a:cubicBezTo>
                <a:cubicBezTo>
                  <a:pt x="11308" y="5638"/>
                  <a:pt x="11342" y="5361"/>
                  <a:pt x="11342" y="5361"/>
                </a:cubicBezTo>
                <a:cubicBezTo>
                  <a:pt x="11480" y="4530"/>
                  <a:pt x="11600" y="3607"/>
                  <a:pt x="11583" y="2500"/>
                </a:cubicBezTo>
                <a:cubicBezTo>
                  <a:pt x="11566" y="653"/>
                  <a:pt x="11101" y="-85"/>
                  <a:pt x="10809" y="7"/>
                </a:cubicBezTo>
                <a:cubicBezTo>
                  <a:pt x="10516" y="-85"/>
                  <a:pt x="10034" y="653"/>
                  <a:pt x="10017" y="2500"/>
                </a:cubicBezTo>
                <a:cubicBezTo>
                  <a:pt x="10000" y="3607"/>
                  <a:pt x="10137" y="4530"/>
                  <a:pt x="10258" y="5361"/>
                </a:cubicBezTo>
                <a:cubicBezTo>
                  <a:pt x="10258" y="5361"/>
                  <a:pt x="10292" y="5638"/>
                  <a:pt x="10275" y="5546"/>
                </a:cubicBezTo>
                <a:cubicBezTo>
                  <a:pt x="10120" y="4900"/>
                  <a:pt x="9948" y="4161"/>
                  <a:pt x="9759" y="4069"/>
                </a:cubicBezTo>
                <a:cubicBezTo>
                  <a:pt x="9587" y="3977"/>
                  <a:pt x="9380" y="4715"/>
                  <a:pt x="9380" y="5730"/>
                </a:cubicBezTo>
                <a:cubicBezTo>
                  <a:pt x="9380" y="6284"/>
                  <a:pt x="9449" y="6838"/>
                  <a:pt x="9535" y="7207"/>
                </a:cubicBezTo>
                <a:cubicBezTo>
                  <a:pt x="9638" y="7577"/>
                  <a:pt x="9810" y="7669"/>
                  <a:pt x="9862" y="6930"/>
                </a:cubicBezTo>
                <a:cubicBezTo>
                  <a:pt x="9879" y="6653"/>
                  <a:pt x="9845" y="6284"/>
                  <a:pt x="9793" y="6100"/>
                </a:cubicBezTo>
                <a:cubicBezTo>
                  <a:pt x="9742" y="6007"/>
                  <a:pt x="9690" y="6100"/>
                  <a:pt x="9655" y="6284"/>
                </a:cubicBezTo>
                <a:cubicBezTo>
                  <a:pt x="9655" y="6377"/>
                  <a:pt x="9621" y="6284"/>
                  <a:pt x="9621" y="6284"/>
                </a:cubicBezTo>
                <a:cubicBezTo>
                  <a:pt x="9501" y="5638"/>
                  <a:pt x="9742" y="4069"/>
                  <a:pt x="10086" y="5638"/>
                </a:cubicBezTo>
                <a:cubicBezTo>
                  <a:pt x="10292" y="6469"/>
                  <a:pt x="10430" y="7577"/>
                  <a:pt x="10482" y="8961"/>
                </a:cubicBezTo>
                <a:cubicBezTo>
                  <a:pt x="10499" y="9053"/>
                  <a:pt x="10447" y="8961"/>
                  <a:pt x="10447" y="8777"/>
                </a:cubicBezTo>
                <a:cubicBezTo>
                  <a:pt x="10378" y="7946"/>
                  <a:pt x="10172" y="7946"/>
                  <a:pt x="10086" y="8592"/>
                </a:cubicBezTo>
                <a:close/>
                <a:moveTo>
                  <a:pt x="10516" y="6653"/>
                </a:moveTo>
                <a:cubicBezTo>
                  <a:pt x="10430" y="5638"/>
                  <a:pt x="10344" y="4623"/>
                  <a:pt x="10327" y="3515"/>
                </a:cubicBezTo>
                <a:cubicBezTo>
                  <a:pt x="10327" y="1946"/>
                  <a:pt x="10516" y="469"/>
                  <a:pt x="10809" y="100"/>
                </a:cubicBezTo>
                <a:cubicBezTo>
                  <a:pt x="11101" y="469"/>
                  <a:pt x="11291" y="1946"/>
                  <a:pt x="11273" y="3515"/>
                </a:cubicBezTo>
                <a:cubicBezTo>
                  <a:pt x="11256" y="4623"/>
                  <a:pt x="11170" y="5638"/>
                  <a:pt x="11101" y="6653"/>
                </a:cubicBezTo>
                <a:cubicBezTo>
                  <a:pt x="10981" y="8038"/>
                  <a:pt x="10826" y="9423"/>
                  <a:pt x="10809" y="11084"/>
                </a:cubicBezTo>
                <a:cubicBezTo>
                  <a:pt x="10774" y="9423"/>
                  <a:pt x="10636" y="8038"/>
                  <a:pt x="10516" y="6653"/>
                </a:cubicBezTo>
                <a:close/>
                <a:moveTo>
                  <a:pt x="8915" y="8315"/>
                </a:moveTo>
                <a:cubicBezTo>
                  <a:pt x="9053" y="7946"/>
                  <a:pt x="9225" y="7946"/>
                  <a:pt x="9363" y="8500"/>
                </a:cubicBezTo>
                <a:cubicBezTo>
                  <a:pt x="9432" y="8777"/>
                  <a:pt x="9483" y="9053"/>
                  <a:pt x="9518" y="9423"/>
                </a:cubicBezTo>
                <a:cubicBezTo>
                  <a:pt x="9552" y="9977"/>
                  <a:pt x="9569" y="10530"/>
                  <a:pt x="9587" y="11084"/>
                </a:cubicBezTo>
                <a:cubicBezTo>
                  <a:pt x="9587" y="11084"/>
                  <a:pt x="9587" y="11084"/>
                  <a:pt x="9587" y="11084"/>
                </a:cubicBezTo>
                <a:cubicBezTo>
                  <a:pt x="9604" y="10715"/>
                  <a:pt x="9621" y="10438"/>
                  <a:pt x="9638" y="10253"/>
                </a:cubicBezTo>
                <a:cubicBezTo>
                  <a:pt x="9655" y="9884"/>
                  <a:pt x="9690" y="9607"/>
                  <a:pt x="9724" y="9423"/>
                </a:cubicBezTo>
                <a:cubicBezTo>
                  <a:pt x="9828" y="8961"/>
                  <a:pt x="9965" y="9238"/>
                  <a:pt x="10000" y="9792"/>
                </a:cubicBezTo>
                <a:cubicBezTo>
                  <a:pt x="10000" y="10069"/>
                  <a:pt x="9982" y="10346"/>
                  <a:pt x="9965" y="10623"/>
                </a:cubicBezTo>
                <a:cubicBezTo>
                  <a:pt x="9931" y="10807"/>
                  <a:pt x="9896" y="11084"/>
                  <a:pt x="9862" y="11269"/>
                </a:cubicBezTo>
                <a:cubicBezTo>
                  <a:pt x="9828" y="11546"/>
                  <a:pt x="9776" y="11730"/>
                  <a:pt x="9742" y="12007"/>
                </a:cubicBezTo>
                <a:cubicBezTo>
                  <a:pt x="9707" y="12377"/>
                  <a:pt x="9690" y="12838"/>
                  <a:pt x="9673" y="13300"/>
                </a:cubicBezTo>
                <a:cubicBezTo>
                  <a:pt x="9690" y="13300"/>
                  <a:pt x="9690" y="13300"/>
                  <a:pt x="9690" y="13300"/>
                </a:cubicBezTo>
                <a:cubicBezTo>
                  <a:pt x="9707" y="13115"/>
                  <a:pt x="9742" y="12930"/>
                  <a:pt x="9776" y="12746"/>
                </a:cubicBezTo>
                <a:cubicBezTo>
                  <a:pt x="9810" y="12561"/>
                  <a:pt x="9845" y="12377"/>
                  <a:pt x="9896" y="12284"/>
                </a:cubicBezTo>
                <a:cubicBezTo>
                  <a:pt x="9931" y="12192"/>
                  <a:pt x="9982" y="12100"/>
                  <a:pt x="10017" y="12284"/>
                </a:cubicBezTo>
                <a:cubicBezTo>
                  <a:pt x="10069" y="12469"/>
                  <a:pt x="10086" y="12838"/>
                  <a:pt x="10069" y="13115"/>
                </a:cubicBezTo>
                <a:cubicBezTo>
                  <a:pt x="10069" y="13484"/>
                  <a:pt x="10000" y="13669"/>
                  <a:pt x="9965" y="13853"/>
                </a:cubicBezTo>
                <a:cubicBezTo>
                  <a:pt x="9914" y="14130"/>
                  <a:pt x="9845" y="14315"/>
                  <a:pt x="9810" y="14592"/>
                </a:cubicBezTo>
                <a:cubicBezTo>
                  <a:pt x="9724" y="15423"/>
                  <a:pt x="9845" y="16346"/>
                  <a:pt x="9965" y="16900"/>
                </a:cubicBezTo>
                <a:cubicBezTo>
                  <a:pt x="9965" y="16807"/>
                  <a:pt x="9965" y="16807"/>
                  <a:pt x="9965" y="16807"/>
                </a:cubicBezTo>
                <a:cubicBezTo>
                  <a:pt x="9948" y="16253"/>
                  <a:pt x="9931" y="15423"/>
                  <a:pt x="10017" y="14961"/>
                </a:cubicBezTo>
                <a:cubicBezTo>
                  <a:pt x="10155" y="14038"/>
                  <a:pt x="10396" y="14500"/>
                  <a:pt x="10396" y="16069"/>
                </a:cubicBezTo>
                <a:cubicBezTo>
                  <a:pt x="10396" y="16438"/>
                  <a:pt x="10378" y="16807"/>
                  <a:pt x="10396" y="17177"/>
                </a:cubicBezTo>
                <a:cubicBezTo>
                  <a:pt x="10396" y="17453"/>
                  <a:pt x="10413" y="17638"/>
                  <a:pt x="10430" y="17823"/>
                </a:cubicBezTo>
                <a:cubicBezTo>
                  <a:pt x="10464" y="18007"/>
                  <a:pt x="10482" y="18192"/>
                  <a:pt x="10516" y="18284"/>
                </a:cubicBezTo>
                <a:cubicBezTo>
                  <a:pt x="10378" y="18284"/>
                  <a:pt x="10241" y="18284"/>
                  <a:pt x="10120" y="18007"/>
                </a:cubicBezTo>
                <a:cubicBezTo>
                  <a:pt x="9982" y="17730"/>
                  <a:pt x="9879" y="17269"/>
                  <a:pt x="9793" y="16623"/>
                </a:cubicBezTo>
                <a:cubicBezTo>
                  <a:pt x="9621" y="15330"/>
                  <a:pt x="9673" y="13577"/>
                  <a:pt x="9587" y="12007"/>
                </a:cubicBezTo>
                <a:cubicBezTo>
                  <a:pt x="9552" y="11177"/>
                  <a:pt x="9466" y="10346"/>
                  <a:pt x="9346" y="9700"/>
                </a:cubicBezTo>
                <a:cubicBezTo>
                  <a:pt x="9225" y="9053"/>
                  <a:pt x="9087" y="8500"/>
                  <a:pt x="8915" y="8315"/>
                </a:cubicBezTo>
                <a:close/>
                <a:moveTo>
                  <a:pt x="12685" y="8315"/>
                </a:moveTo>
                <a:cubicBezTo>
                  <a:pt x="12547" y="7946"/>
                  <a:pt x="12375" y="7946"/>
                  <a:pt x="12237" y="8500"/>
                </a:cubicBezTo>
                <a:cubicBezTo>
                  <a:pt x="12185" y="8777"/>
                  <a:pt x="12134" y="9053"/>
                  <a:pt x="12099" y="9423"/>
                </a:cubicBezTo>
                <a:cubicBezTo>
                  <a:pt x="12048" y="9977"/>
                  <a:pt x="12031" y="10530"/>
                  <a:pt x="12031" y="11084"/>
                </a:cubicBezTo>
                <a:cubicBezTo>
                  <a:pt x="12013" y="11084"/>
                  <a:pt x="12013" y="11084"/>
                  <a:pt x="12013" y="11084"/>
                </a:cubicBezTo>
                <a:cubicBezTo>
                  <a:pt x="12013" y="10715"/>
                  <a:pt x="11996" y="10438"/>
                  <a:pt x="11962" y="10253"/>
                </a:cubicBezTo>
                <a:cubicBezTo>
                  <a:pt x="11945" y="9884"/>
                  <a:pt x="11910" y="9607"/>
                  <a:pt x="11876" y="9423"/>
                </a:cubicBezTo>
                <a:cubicBezTo>
                  <a:pt x="11790" y="8961"/>
                  <a:pt x="11635" y="9238"/>
                  <a:pt x="11618" y="9792"/>
                </a:cubicBezTo>
                <a:cubicBezTo>
                  <a:pt x="11600" y="10069"/>
                  <a:pt x="11618" y="10346"/>
                  <a:pt x="11635" y="10623"/>
                </a:cubicBezTo>
                <a:cubicBezTo>
                  <a:pt x="11669" y="10807"/>
                  <a:pt x="11704" y="11084"/>
                  <a:pt x="11755" y="11269"/>
                </a:cubicBezTo>
                <a:cubicBezTo>
                  <a:pt x="11790" y="11546"/>
                  <a:pt x="11824" y="11730"/>
                  <a:pt x="11858" y="12007"/>
                </a:cubicBezTo>
                <a:cubicBezTo>
                  <a:pt x="11910" y="12377"/>
                  <a:pt x="11927" y="12838"/>
                  <a:pt x="11927" y="13300"/>
                </a:cubicBezTo>
                <a:cubicBezTo>
                  <a:pt x="11927" y="13300"/>
                  <a:pt x="11927" y="13300"/>
                  <a:pt x="11927" y="13300"/>
                </a:cubicBezTo>
                <a:cubicBezTo>
                  <a:pt x="11910" y="13115"/>
                  <a:pt x="11876" y="12930"/>
                  <a:pt x="11841" y="12746"/>
                </a:cubicBezTo>
                <a:cubicBezTo>
                  <a:pt x="11807" y="12561"/>
                  <a:pt x="11755" y="12377"/>
                  <a:pt x="11704" y="12284"/>
                </a:cubicBezTo>
                <a:cubicBezTo>
                  <a:pt x="11669" y="12192"/>
                  <a:pt x="11618" y="12100"/>
                  <a:pt x="11583" y="12284"/>
                </a:cubicBezTo>
                <a:cubicBezTo>
                  <a:pt x="11531" y="12469"/>
                  <a:pt x="11531" y="12838"/>
                  <a:pt x="11531" y="13115"/>
                </a:cubicBezTo>
                <a:cubicBezTo>
                  <a:pt x="11549" y="13484"/>
                  <a:pt x="11600" y="13669"/>
                  <a:pt x="11652" y="13853"/>
                </a:cubicBezTo>
                <a:cubicBezTo>
                  <a:pt x="11704" y="14130"/>
                  <a:pt x="11755" y="14315"/>
                  <a:pt x="11790" y="14592"/>
                </a:cubicBezTo>
                <a:cubicBezTo>
                  <a:pt x="11876" y="15423"/>
                  <a:pt x="11755" y="16346"/>
                  <a:pt x="11635" y="16900"/>
                </a:cubicBezTo>
                <a:cubicBezTo>
                  <a:pt x="11635" y="16807"/>
                  <a:pt x="11635" y="16807"/>
                  <a:pt x="11635" y="16807"/>
                </a:cubicBezTo>
                <a:cubicBezTo>
                  <a:pt x="11669" y="16253"/>
                  <a:pt x="11669" y="15423"/>
                  <a:pt x="11600" y="14961"/>
                </a:cubicBezTo>
                <a:cubicBezTo>
                  <a:pt x="11445" y="14038"/>
                  <a:pt x="11222" y="14500"/>
                  <a:pt x="11204" y="16069"/>
                </a:cubicBezTo>
                <a:cubicBezTo>
                  <a:pt x="11204" y="16438"/>
                  <a:pt x="11222" y="16807"/>
                  <a:pt x="11204" y="17177"/>
                </a:cubicBezTo>
                <a:cubicBezTo>
                  <a:pt x="11204" y="17453"/>
                  <a:pt x="11187" y="17638"/>
                  <a:pt x="11170" y="17823"/>
                </a:cubicBezTo>
                <a:cubicBezTo>
                  <a:pt x="11153" y="18007"/>
                  <a:pt x="11118" y="18192"/>
                  <a:pt x="11084" y="18284"/>
                </a:cubicBezTo>
                <a:cubicBezTo>
                  <a:pt x="11222" y="18284"/>
                  <a:pt x="11359" y="18284"/>
                  <a:pt x="11497" y="18007"/>
                </a:cubicBezTo>
                <a:cubicBezTo>
                  <a:pt x="11618" y="17730"/>
                  <a:pt x="11738" y="17269"/>
                  <a:pt x="11807" y="16623"/>
                </a:cubicBezTo>
                <a:cubicBezTo>
                  <a:pt x="11996" y="15330"/>
                  <a:pt x="11945" y="13577"/>
                  <a:pt x="12013" y="12007"/>
                </a:cubicBezTo>
                <a:cubicBezTo>
                  <a:pt x="12065" y="11177"/>
                  <a:pt x="12151" y="10346"/>
                  <a:pt x="12254" y="9700"/>
                </a:cubicBezTo>
                <a:cubicBezTo>
                  <a:pt x="12375" y="9053"/>
                  <a:pt x="12530" y="8500"/>
                  <a:pt x="12685" y="8315"/>
                </a:cubicBezTo>
                <a:close/>
              </a:path>
            </a:pathLst>
          </a:custGeom>
          <a:solidFill>
            <a:srgbClr val="000000">
              <a:alpha val="81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直接连接符 14"/>
          <p:cNvSpPr/>
          <p:nvPr/>
        </p:nvSpPr>
        <p:spPr>
          <a:xfrm>
            <a:off x="7997124" y="3429000"/>
            <a:ext cx="3704096" cy="0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直接连接符 15"/>
          <p:cNvSpPr/>
          <p:nvPr/>
        </p:nvSpPr>
        <p:spPr>
          <a:xfrm flipH="1" flipV="1">
            <a:off x="446868" y="3426100"/>
            <a:ext cx="3704095" cy="1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矩形 16"/>
          <p:cNvSpPr/>
          <p:nvPr/>
        </p:nvSpPr>
        <p:spPr>
          <a:xfrm>
            <a:off x="98156" y="9611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Freeform 27"/>
          <p:cNvSpPr/>
          <p:nvPr/>
        </p:nvSpPr>
        <p:spPr>
          <a:xfrm flipH="1">
            <a:off x="7164801" y="977068"/>
            <a:ext cx="713144" cy="29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7" h="20885" extrusionOk="0">
                <a:moveTo>
                  <a:pt x="19455" y="12870"/>
                </a:moveTo>
                <a:cubicBezTo>
                  <a:pt x="19725" y="13006"/>
                  <a:pt x="19888" y="14093"/>
                  <a:pt x="19725" y="14908"/>
                </a:cubicBezTo>
                <a:cubicBezTo>
                  <a:pt x="19455" y="15859"/>
                  <a:pt x="18913" y="15994"/>
                  <a:pt x="18588" y="15315"/>
                </a:cubicBezTo>
                <a:cubicBezTo>
                  <a:pt x="17885" y="14093"/>
                  <a:pt x="18209" y="11376"/>
                  <a:pt x="19184" y="11240"/>
                </a:cubicBezTo>
                <a:cubicBezTo>
                  <a:pt x="20321" y="11104"/>
                  <a:pt x="21241" y="14228"/>
                  <a:pt x="20375" y="17081"/>
                </a:cubicBezTo>
                <a:cubicBezTo>
                  <a:pt x="19563" y="19934"/>
                  <a:pt x="17885" y="19934"/>
                  <a:pt x="16585" y="19391"/>
                </a:cubicBezTo>
                <a:cubicBezTo>
                  <a:pt x="15665" y="18847"/>
                  <a:pt x="14636" y="18032"/>
                  <a:pt x="13770" y="16810"/>
                </a:cubicBezTo>
                <a:cubicBezTo>
                  <a:pt x="13716" y="16674"/>
                  <a:pt x="13716" y="16674"/>
                  <a:pt x="13716" y="16674"/>
                </a:cubicBezTo>
                <a:cubicBezTo>
                  <a:pt x="13283" y="18032"/>
                  <a:pt x="12958" y="19391"/>
                  <a:pt x="12633" y="20885"/>
                </a:cubicBezTo>
                <a:cubicBezTo>
                  <a:pt x="10089" y="17489"/>
                  <a:pt x="8627" y="3089"/>
                  <a:pt x="4567" y="779"/>
                </a:cubicBezTo>
                <a:cubicBezTo>
                  <a:pt x="2943" y="-172"/>
                  <a:pt x="724" y="1594"/>
                  <a:pt x="236" y="6485"/>
                </a:cubicBezTo>
                <a:cubicBezTo>
                  <a:pt x="-88" y="10425"/>
                  <a:pt x="1319" y="14908"/>
                  <a:pt x="3052" y="14093"/>
                </a:cubicBezTo>
                <a:cubicBezTo>
                  <a:pt x="3972" y="13685"/>
                  <a:pt x="4676" y="10968"/>
                  <a:pt x="4459" y="8523"/>
                </a:cubicBezTo>
                <a:cubicBezTo>
                  <a:pt x="4297" y="6077"/>
                  <a:pt x="3160" y="4311"/>
                  <a:pt x="2239" y="5398"/>
                </a:cubicBezTo>
                <a:cubicBezTo>
                  <a:pt x="1536" y="6077"/>
                  <a:pt x="1319" y="8115"/>
                  <a:pt x="1590" y="9610"/>
                </a:cubicBezTo>
                <a:cubicBezTo>
                  <a:pt x="1915" y="11240"/>
                  <a:pt x="3106" y="11647"/>
                  <a:pt x="3376" y="9881"/>
                </a:cubicBezTo>
                <a:cubicBezTo>
                  <a:pt x="3593" y="8387"/>
                  <a:pt x="3052" y="7572"/>
                  <a:pt x="2835" y="7572"/>
                </a:cubicBezTo>
                <a:cubicBezTo>
                  <a:pt x="2456" y="7436"/>
                  <a:pt x="2023" y="7979"/>
                  <a:pt x="1969" y="9066"/>
                </a:cubicBezTo>
                <a:cubicBezTo>
                  <a:pt x="1915" y="7572"/>
                  <a:pt x="2564" y="6893"/>
                  <a:pt x="2997" y="7164"/>
                </a:cubicBezTo>
                <a:cubicBezTo>
                  <a:pt x="3376" y="7436"/>
                  <a:pt x="3755" y="8523"/>
                  <a:pt x="3539" y="10017"/>
                </a:cubicBezTo>
                <a:cubicBezTo>
                  <a:pt x="3214" y="12327"/>
                  <a:pt x="1752" y="12055"/>
                  <a:pt x="1373" y="9881"/>
                </a:cubicBezTo>
                <a:cubicBezTo>
                  <a:pt x="1049" y="8115"/>
                  <a:pt x="1427" y="5806"/>
                  <a:pt x="2131" y="4991"/>
                </a:cubicBezTo>
                <a:cubicBezTo>
                  <a:pt x="3268" y="3768"/>
                  <a:pt x="4459" y="5806"/>
                  <a:pt x="4676" y="8659"/>
                </a:cubicBezTo>
                <a:cubicBezTo>
                  <a:pt x="4892" y="11376"/>
                  <a:pt x="4188" y="14228"/>
                  <a:pt x="3106" y="14772"/>
                </a:cubicBezTo>
                <a:cubicBezTo>
                  <a:pt x="1157" y="15723"/>
                  <a:pt x="-359" y="10832"/>
                  <a:pt x="74" y="6349"/>
                </a:cubicBezTo>
                <a:cubicBezTo>
                  <a:pt x="615" y="1187"/>
                  <a:pt x="2889" y="-715"/>
                  <a:pt x="4730" y="236"/>
                </a:cubicBezTo>
                <a:cubicBezTo>
                  <a:pt x="8627" y="2545"/>
                  <a:pt x="10035" y="15315"/>
                  <a:pt x="12525" y="19798"/>
                </a:cubicBezTo>
                <a:cubicBezTo>
                  <a:pt x="12742" y="18711"/>
                  <a:pt x="13121" y="17489"/>
                  <a:pt x="13500" y="16402"/>
                </a:cubicBezTo>
                <a:cubicBezTo>
                  <a:pt x="12309" y="14636"/>
                  <a:pt x="11172" y="12327"/>
                  <a:pt x="10847" y="9202"/>
                </a:cubicBezTo>
                <a:cubicBezTo>
                  <a:pt x="12633" y="9881"/>
                  <a:pt x="16206" y="8387"/>
                  <a:pt x="18318" y="9474"/>
                </a:cubicBezTo>
                <a:cubicBezTo>
                  <a:pt x="16585" y="9338"/>
                  <a:pt x="14961" y="13277"/>
                  <a:pt x="13933" y="16130"/>
                </a:cubicBezTo>
                <a:cubicBezTo>
                  <a:pt x="14799" y="17353"/>
                  <a:pt x="15719" y="18304"/>
                  <a:pt x="16639" y="18711"/>
                </a:cubicBezTo>
                <a:cubicBezTo>
                  <a:pt x="17776" y="19255"/>
                  <a:pt x="19400" y="19391"/>
                  <a:pt x="20212" y="17081"/>
                </a:cubicBezTo>
                <a:cubicBezTo>
                  <a:pt x="21024" y="14636"/>
                  <a:pt x="20212" y="11783"/>
                  <a:pt x="19184" y="11919"/>
                </a:cubicBezTo>
                <a:cubicBezTo>
                  <a:pt x="18480" y="12055"/>
                  <a:pt x="18264" y="14228"/>
                  <a:pt x="18697" y="15043"/>
                </a:cubicBezTo>
                <a:cubicBezTo>
                  <a:pt x="19292" y="15994"/>
                  <a:pt x="19996" y="14364"/>
                  <a:pt x="19455" y="12870"/>
                </a:cubicBezTo>
                <a:close/>
              </a:path>
            </a:pathLst>
          </a:custGeom>
          <a:solidFill>
            <a:srgbClr val="000000">
              <a:alpha val="77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Freeform 27"/>
          <p:cNvSpPr/>
          <p:nvPr/>
        </p:nvSpPr>
        <p:spPr>
          <a:xfrm>
            <a:off x="4270142" y="950469"/>
            <a:ext cx="713144" cy="290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7" h="20885" extrusionOk="0">
                <a:moveTo>
                  <a:pt x="19455" y="12870"/>
                </a:moveTo>
                <a:cubicBezTo>
                  <a:pt x="19725" y="13006"/>
                  <a:pt x="19888" y="14093"/>
                  <a:pt x="19725" y="14908"/>
                </a:cubicBezTo>
                <a:cubicBezTo>
                  <a:pt x="19455" y="15859"/>
                  <a:pt x="18913" y="15994"/>
                  <a:pt x="18588" y="15315"/>
                </a:cubicBezTo>
                <a:cubicBezTo>
                  <a:pt x="17885" y="14093"/>
                  <a:pt x="18209" y="11376"/>
                  <a:pt x="19184" y="11240"/>
                </a:cubicBezTo>
                <a:cubicBezTo>
                  <a:pt x="20321" y="11104"/>
                  <a:pt x="21241" y="14228"/>
                  <a:pt x="20375" y="17081"/>
                </a:cubicBezTo>
                <a:cubicBezTo>
                  <a:pt x="19563" y="19934"/>
                  <a:pt x="17885" y="19934"/>
                  <a:pt x="16585" y="19391"/>
                </a:cubicBezTo>
                <a:cubicBezTo>
                  <a:pt x="15665" y="18847"/>
                  <a:pt x="14636" y="18032"/>
                  <a:pt x="13770" y="16810"/>
                </a:cubicBezTo>
                <a:cubicBezTo>
                  <a:pt x="13716" y="16674"/>
                  <a:pt x="13716" y="16674"/>
                  <a:pt x="13716" y="16674"/>
                </a:cubicBezTo>
                <a:cubicBezTo>
                  <a:pt x="13283" y="18032"/>
                  <a:pt x="12958" y="19391"/>
                  <a:pt x="12633" y="20885"/>
                </a:cubicBezTo>
                <a:cubicBezTo>
                  <a:pt x="10089" y="17489"/>
                  <a:pt x="8627" y="3089"/>
                  <a:pt x="4567" y="779"/>
                </a:cubicBezTo>
                <a:cubicBezTo>
                  <a:pt x="2943" y="-172"/>
                  <a:pt x="724" y="1594"/>
                  <a:pt x="236" y="6485"/>
                </a:cubicBezTo>
                <a:cubicBezTo>
                  <a:pt x="-88" y="10425"/>
                  <a:pt x="1319" y="14908"/>
                  <a:pt x="3052" y="14093"/>
                </a:cubicBezTo>
                <a:cubicBezTo>
                  <a:pt x="3972" y="13685"/>
                  <a:pt x="4676" y="10968"/>
                  <a:pt x="4459" y="8523"/>
                </a:cubicBezTo>
                <a:cubicBezTo>
                  <a:pt x="4297" y="6077"/>
                  <a:pt x="3160" y="4311"/>
                  <a:pt x="2239" y="5398"/>
                </a:cubicBezTo>
                <a:cubicBezTo>
                  <a:pt x="1536" y="6077"/>
                  <a:pt x="1319" y="8115"/>
                  <a:pt x="1590" y="9610"/>
                </a:cubicBezTo>
                <a:cubicBezTo>
                  <a:pt x="1915" y="11240"/>
                  <a:pt x="3106" y="11647"/>
                  <a:pt x="3376" y="9881"/>
                </a:cubicBezTo>
                <a:cubicBezTo>
                  <a:pt x="3593" y="8387"/>
                  <a:pt x="3052" y="7572"/>
                  <a:pt x="2835" y="7572"/>
                </a:cubicBezTo>
                <a:cubicBezTo>
                  <a:pt x="2456" y="7436"/>
                  <a:pt x="2023" y="7979"/>
                  <a:pt x="1969" y="9066"/>
                </a:cubicBezTo>
                <a:cubicBezTo>
                  <a:pt x="1915" y="7572"/>
                  <a:pt x="2564" y="6893"/>
                  <a:pt x="2997" y="7164"/>
                </a:cubicBezTo>
                <a:cubicBezTo>
                  <a:pt x="3376" y="7436"/>
                  <a:pt x="3755" y="8523"/>
                  <a:pt x="3539" y="10017"/>
                </a:cubicBezTo>
                <a:cubicBezTo>
                  <a:pt x="3214" y="12327"/>
                  <a:pt x="1752" y="12055"/>
                  <a:pt x="1373" y="9881"/>
                </a:cubicBezTo>
                <a:cubicBezTo>
                  <a:pt x="1049" y="8115"/>
                  <a:pt x="1427" y="5806"/>
                  <a:pt x="2131" y="4991"/>
                </a:cubicBezTo>
                <a:cubicBezTo>
                  <a:pt x="3268" y="3768"/>
                  <a:pt x="4459" y="5806"/>
                  <a:pt x="4676" y="8659"/>
                </a:cubicBezTo>
                <a:cubicBezTo>
                  <a:pt x="4892" y="11376"/>
                  <a:pt x="4188" y="14228"/>
                  <a:pt x="3106" y="14772"/>
                </a:cubicBezTo>
                <a:cubicBezTo>
                  <a:pt x="1157" y="15723"/>
                  <a:pt x="-359" y="10832"/>
                  <a:pt x="74" y="6349"/>
                </a:cubicBezTo>
                <a:cubicBezTo>
                  <a:pt x="615" y="1187"/>
                  <a:pt x="2889" y="-715"/>
                  <a:pt x="4730" y="236"/>
                </a:cubicBezTo>
                <a:cubicBezTo>
                  <a:pt x="8627" y="2545"/>
                  <a:pt x="10035" y="15315"/>
                  <a:pt x="12525" y="19798"/>
                </a:cubicBezTo>
                <a:cubicBezTo>
                  <a:pt x="12742" y="18711"/>
                  <a:pt x="13121" y="17489"/>
                  <a:pt x="13500" y="16402"/>
                </a:cubicBezTo>
                <a:cubicBezTo>
                  <a:pt x="12309" y="14636"/>
                  <a:pt x="11172" y="12327"/>
                  <a:pt x="10847" y="9202"/>
                </a:cubicBezTo>
                <a:cubicBezTo>
                  <a:pt x="12633" y="9881"/>
                  <a:pt x="16206" y="8387"/>
                  <a:pt x="18318" y="9474"/>
                </a:cubicBezTo>
                <a:cubicBezTo>
                  <a:pt x="16585" y="9338"/>
                  <a:pt x="14961" y="13277"/>
                  <a:pt x="13933" y="16130"/>
                </a:cubicBezTo>
                <a:cubicBezTo>
                  <a:pt x="14799" y="17353"/>
                  <a:pt x="15719" y="18304"/>
                  <a:pt x="16639" y="18711"/>
                </a:cubicBezTo>
                <a:cubicBezTo>
                  <a:pt x="17776" y="19255"/>
                  <a:pt x="19400" y="19391"/>
                  <a:pt x="20212" y="17081"/>
                </a:cubicBezTo>
                <a:cubicBezTo>
                  <a:pt x="21024" y="14636"/>
                  <a:pt x="20212" y="11783"/>
                  <a:pt x="19184" y="11919"/>
                </a:cubicBezTo>
                <a:cubicBezTo>
                  <a:pt x="18480" y="12055"/>
                  <a:pt x="18264" y="14228"/>
                  <a:pt x="18697" y="15043"/>
                </a:cubicBezTo>
                <a:cubicBezTo>
                  <a:pt x="19292" y="15994"/>
                  <a:pt x="19996" y="14364"/>
                  <a:pt x="19455" y="12870"/>
                </a:cubicBezTo>
                <a:close/>
              </a:path>
            </a:pathLst>
          </a:custGeom>
          <a:solidFill>
            <a:srgbClr val="000000">
              <a:alpha val="77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" name="组合 37"/>
          <p:cNvGrpSpPr/>
          <p:nvPr/>
        </p:nvGrpSpPr>
        <p:grpSpPr>
          <a:xfrm>
            <a:off x="5086298" y="1191991"/>
            <a:ext cx="1975493" cy="49075"/>
            <a:chOff x="0" y="0"/>
            <a:chExt cx="1975492" cy="49074"/>
          </a:xfrm>
        </p:grpSpPr>
        <p:sp>
          <p:nvSpPr>
            <p:cNvPr id="105" name="直接连接符 32"/>
            <p:cNvSpPr/>
            <p:nvPr/>
          </p:nvSpPr>
          <p:spPr>
            <a:xfrm>
              <a:off x="-1" y="49074"/>
              <a:ext cx="1975492" cy="1"/>
            </a:xfrm>
            <a:prstGeom prst="line">
              <a:avLst/>
            </a:prstGeom>
            <a:noFill/>
            <a:ln w="22225" cap="flat">
              <a:solidFill>
                <a:srgbClr val="404040">
                  <a:alpha val="83000"/>
                </a:srgbClr>
              </a:solidFill>
              <a:prstDash val="sys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直接连接符 46"/>
            <p:cNvSpPr/>
            <p:nvPr/>
          </p:nvSpPr>
          <p:spPr>
            <a:xfrm>
              <a:off x="0" y="-1"/>
              <a:ext cx="1975492" cy="1"/>
            </a:xfrm>
            <a:prstGeom prst="line">
              <a:avLst/>
            </a:prstGeom>
            <a:noFill/>
            <a:ln w="28575" cap="flat">
              <a:solidFill>
                <a:srgbClr val="404040">
                  <a:alpha val="83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8" name="文本框 48"/>
          <p:cNvSpPr txBox="1"/>
          <p:nvPr/>
        </p:nvSpPr>
        <p:spPr>
          <a:xfrm>
            <a:off x="4929056" y="788750"/>
            <a:ext cx="227966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600" b="1"/>
            </a:lvl1pPr>
          </a:lstStyle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控制工程课程设计</a:t>
            </a:r>
            <a:endParaRPr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11" name="组合 50"/>
          <p:cNvGrpSpPr/>
          <p:nvPr/>
        </p:nvGrpSpPr>
        <p:grpSpPr>
          <a:xfrm>
            <a:off x="5086296" y="6175304"/>
            <a:ext cx="1975493" cy="49075"/>
            <a:chOff x="0" y="0"/>
            <a:chExt cx="1975492" cy="49074"/>
          </a:xfrm>
        </p:grpSpPr>
        <p:sp>
          <p:nvSpPr>
            <p:cNvPr id="109" name="直接连接符 51"/>
            <p:cNvSpPr/>
            <p:nvPr/>
          </p:nvSpPr>
          <p:spPr>
            <a:xfrm>
              <a:off x="-1" y="49074"/>
              <a:ext cx="1975492" cy="1"/>
            </a:xfrm>
            <a:prstGeom prst="line">
              <a:avLst/>
            </a:prstGeom>
            <a:noFill/>
            <a:ln w="22225" cap="flat">
              <a:solidFill>
                <a:srgbClr val="404040">
                  <a:alpha val="83000"/>
                </a:srgbClr>
              </a:solidFill>
              <a:prstDash val="sys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直接连接符 52"/>
            <p:cNvSpPr/>
            <p:nvPr/>
          </p:nvSpPr>
          <p:spPr>
            <a:xfrm>
              <a:off x="0" y="-1"/>
              <a:ext cx="1975492" cy="1"/>
            </a:xfrm>
            <a:prstGeom prst="line">
              <a:avLst/>
            </a:prstGeom>
            <a:noFill/>
            <a:ln w="28575" cap="flat">
              <a:solidFill>
                <a:srgbClr val="404040">
                  <a:alpha val="83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6" name="组合 47"/>
          <p:cNvGrpSpPr/>
          <p:nvPr/>
        </p:nvGrpSpPr>
        <p:grpSpPr>
          <a:xfrm>
            <a:off x="5065729" y="5514813"/>
            <a:ext cx="2016627" cy="245058"/>
            <a:chOff x="0" y="0"/>
            <a:chExt cx="2016625" cy="245057"/>
          </a:xfrm>
        </p:grpSpPr>
        <p:sp>
          <p:nvSpPr>
            <p:cNvPr id="112" name="Freeform 31"/>
            <p:cNvSpPr/>
            <p:nvPr/>
          </p:nvSpPr>
          <p:spPr>
            <a:xfrm>
              <a:off x="803887" y="0"/>
              <a:ext cx="406089" cy="20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0" extrusionOk="0">
                  <a:moveTo>
                    <a:pt x="10452" y="13037"/>
                  </a:moveTo>
                  <a:cubicBezTo>
                    <a:pt x="8535" y="10723"/>
                    <a:pt x="6968" y="7791"/>
                    <a:pt x="7142" y="4860"/>
                  </a:cubicBezTo>
                  <a:cubicBezTo>
                    <a:pt x="7665" y="-1620"/>
                    <a:pt x="14110" y="-1620"/>
                    <a:pt x="14632" y="4860"/>
                  </a:cubicBezTo>
                  <a:cubicBezTo>
                    <a:pt x="14806" y="7791"/>
                    <a:pt x="13239" y="10723"/>
                    <a:pt x="11323" y="13037"/>
                  </a:cubicBezTo>
                  <a:cubicBezTo>
                    <a:pt x="13935" y="15969"/>
                    <a:pt x="17419" y="19209"/>
                    <a:pt x="21600" y="19980"/>
                  </a:cubicBezTo>
                  <a:cubicBezTo>
                    <a:pt x="17768" y="19826"/>
                    <a:pt x="13413" y="16431"/>
                    <a:pt x="10800" y="13500"/>
                  </a:cubicBezTo>
                  <a:cubicBezTo>
                    <a:pt x="8361" y="16431"/>
                    <a:pt x="4006" y="19826"/>
                    <a:pt x="0" y="19980"/>
                  </a:cubicBezTo>
                  <a:cubicBezTo>
                    <a:pt x="4181" y="19209"/>
                    <a:pt x="7839" y="15969"/>
                    <a:pt x="10452" y="13037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Freeform 32"/>
            <p:cNvSpPr/>
            <p:nvPr/>
          </p:nvSpPr>
          <p:spPr>
            <a:xfrm>
              <a:off x="1350863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7" y="21600"/>
                  </a:moveTo>
                  <a:cubicBezTo>
                    <a:pt x="7235" y="21600"/>
                    <a:pt x="3618" y="21600"/>
                    <a:pt x="0" y="10800"/>
                  </a:cubicBezTo>
                  <a:cubicBezTo>
                    <a:pt x="3724" y="0"/>
                    <a:pt x="7235" y="0"/>
                    <a:pt x="10747" y="0"/>
                  </a:cubicBezTo>
                  <a:cubicBezTo>
                    <a:pt x="14258" y="0"/>
                    <a:pt x="17876" y="3600"/>
                    <a:pt x="21600" y="14400"/>
                  </a:cubicBezTo>
                  <a:cubicBezTo>
                    <a:pt x="17663" y="21600"/>
                    <a:pt x="10747" y="21600"/>
                    <a:pt x="10747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Freeform 33"/>
            <p:cNvSpPr/>
            <p:nvPr/>
          </p:nvSpPr>
          <p:spPr>
            <a:xfrm>
              <a:off x="0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53" y="21600"/>
                  </a:moveTo>
                  <a:cubicBezTo>
                    <a:pt x="14365" y="21600"/>
                    <a:pt x="17982" y="21600"/>
                    <a:pt x="21600" y="10800"/>
                  </a:cubicBezTo>
                  <a:cubicBezTo>
                    <a:pt x="17876" y="0"/>
                    <a:pt x="14365" y="0"/>
                    <a:pt x="10853" y="0"/>
                  </a:cubicBezTo>
                  <a:cubicBezTo>
                    <a:pt x="7235" y="0"/>
                    <a:pt x="3724" y="3600"/>
                    <a:pt x="0" y="14400"/>
                  </a:cubicBezTo>
                  <a:cubicBezTo>
                    <a:pt x="3831" y="21600"/>
                    <a:pt x="10853" y="21600"/>
                    <a:pt x="10853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Freeform 34"/>
            <p:cNvSpPr/>
            <p:nvPr/>
          </p:nvSpPr>
          <p:spPr>
            <a:xfrm>
              <a:off x="647002" y="112901"/>
              <a:ext cx="723988" cy="132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18042" extrusionOk="0">
                  <a:moveTo>
                    <a:pt x="10009" y="12066"/>
                  </a:moveTo>
                  <a:cubicBezTo>
                    <a:pt x="11012" y="14684"/>
                    <a:pt x="12379" y="16648"/>
                    <a:pt x="13837" y="17521"/>
                  </a:cubicBezTo>
                  <a:cubicBezTo>
                    <a:pt x="18941" y="20357"/>
                    <a:pt x="20855" y="10975"/>
                    <a:pt x="19852" y="4866"/>
                  </a:cubicBezTo>
                  <a:cubicBezTo>
                    <a:pt x="19214" y="502"/>
                    <a:pt x="17118" y="-1243"/>
                    <a:pt x="15478" y="939"/>
                  </a:cubicBezTo>
                  <a:cubicBezTo>
                    <a:pt x="13564" y="3557"/>
                    <a:pt x="13837" y="10975"/>
                    <a:pt x="16025" y="12721"/>
                  </a:cubicBezTo>
                  <a:cubicBezTo>
                    <a:pt x="16936" y="13593"/>
                    <a:pt x="18212" y="12939"/>
                    <a:pt x="18668" y="10102"/>
                  </a:cubicBezTo>
                  <a:cubicBezTo>
                    <a:pt x="18941" y="7921"/>
                    <a:pt x="18303" y="5521"/>
                    <a:pt x="17392" y="5084"/>
                  </a:cubicBezTo>
                  <a:cubicBezTo>
                    <a:pt x="16571" y="4648"/>
                    <a:pt x="15751" y="6175"/>
                    <a:pt x="15933" y="8357"/>
                  </a:cubicBezTo>
                  <a:cubicBezTo>
                    <a:pt x="15933" y="7702"/>
                    <a:pt x="16116" y="5957"/>
                    <a:pt x="16845" y="5739"/>
                  </a:cubicBezTo>
                  <a:cubicBezTo>
                    <a:pt x="17847" y="5302"/>
                    <a:pt x="18668" y="7921"/>
                    <a:pt x="18394" y="9884"/>
                  </a:cubicBezTo>
                  <a:cubicBezTo>
                    <a:pt x="18121" y="12502"/>
                    <a:pt x="16936" y="12721"/>
                    <a:pt x="16116" y="12066"/>
                  </a:cubicBezTo>
                  <a:cubicBezTo>
                    <a:pt x="14202" y="10321"/>
                    <a:pt x="13928" y="3993"/>
                    <a:pt x="15660" y="1593"/>
                  </a:cubicBezTo>
                  <a:cubicBezTo>
                    <a:pt x="17209" y="-588"/>
                    <a:pt x="19214" y="1593"/>
                    <a:pt x="19670" y="5957"/>
                  </a:cubicBezTo>
                  <a:cubicBezTo>
                    <a:pt x="20308" y="11630"/>
                    <a:pt x="18577" y="19702"/>
                    <a:pt x="14020" y="17084"/>
                  </a:cubicBezTo>
                  <a:cubicBezTo>
                    <a:pt x="12561" y="16212"/>
                    <a:pt x="10830" y="13812"/>
                    <a:pt x="10101" y="10539"/>
                  </a:cubicBezTo>
                  <a:cubicBezTo>
                    <a:pt x="9189" y="13812"/>
                    <a:pt x="7640" y="16212"/>
                    <a:pt x="5999" y="17084"/>
                  </a:cubicBezTo>
                  <a:cubicBezTo>
                    <a:pt x="1533" y="19702"/>
                    <a:pt x="-198" y="11630"/>
                    <a:pt x="440" y="5957"/>
                  </a:cubicBezTo>
                  <a:cubicBezTo>
                    <a:pt x="896" y="1593"/>
                    <a:pt x="2901" y="-588"/>
                    <a:pt x="4450" y="1593"/>
                  </a:cubicBezTo>
                  <a:cubicBezTo>
                    <a:pt x="6090" y="3993"/>
                    <a:pt x="5908" y="10321"/>
                    <a:pt x="3994" y="12066"/>
                  </a:cubicBezTo>
                  <a:cubicBezTo>
                    <a:pt x="3174" y="12721"/>
                    <a:pt x="1989" y="12502"/>
                    <a:pt x="1716" y="9884"/>
                  </a:cubicBezTo>
                  <a:cubicBezTo>
                    <a:pt x="1442" y="7921"/>
                    <a:pt x="2263" y="5302"/>
                    <a:pt x="3265" y="5739"/>
                  </a:cubicBezTo>
                  <a:cubicBezTo>
                    <a:pt x="3994" y="5957"/>
                    <a:pt x="4177" y="7702"/>
                    <a:pt x="4177" y="8357"/>
                  </a:cubicBezTo>
                  <a:cubicBezTo>
                    <a:pt x="4359" y="6175"/>
                    <a:pt x="3539" y="4648"/>
                    <a:pt x="2627" y="5084"/>
                  </a:cubicBezTo>
                  <a:cubicBezTo>
                    <a:pt x="1807" y="5521"/>
                    <a:pt x="1169" y="7921"/>
                    <a:pt x="1442" y="10102"/>
                  </a:cubicBezTo>
                  <a:cubicBezTo>
                    <a:pt x="1898" y="12939"/>
                    <a:pt x="3174" y="13593"/>
                    <a:pt x="4085" y="12721"/>
                  </a:cubicBezTo>
                  <a:cubicBezTo>
                    <a:pt x="6273" y="10975"/>
                    <a:pt x="6546" y="3557"/>
                    <a:pt x="4632" y="939"/>
                  </a:cubicBezTo>
                  <a:cubicBezTo>
                    <a:pt x="2992" y="-1243"/>
                    <a:pt x="896" y="502"/>
                    <a:pt x="258" y="4866"/>
                  </a:cubicBezTo>
                  <a:cubicBezTo>
                    <a:pt x="-745" y="10975"/>
                    <a:pt x="1169" y="20357"/>
                    <a:pt x="6182" y="17521"/>
                  </a:cubicBezTo>
                  <a:cubicBezTo>
                    <a:pt x="7640" y="16648"/>
                    <a:pt x="9098" y="14684"/>
                    <a:pt x="10009" y="12066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BC14DAB-2E72-4D6C-A182-909CBE8459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149" y="356650"/>
            <a:ext cx="1296000" cy="1296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33E5532-A111-40F2-9E09-C5FA176BFD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2" y="230469"/>
            <a:ext cx="1448907" cy="14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DDB0B1-AFE0-457B-A62D-269CD35E4125}"/>
              </a:ext>
            </a:extLst>
          </p:cNvPr>
          <p:cNvSpPr txBox="1"/>
          <p:nvPr/>
        </p:nvSpPr>
        <p:spPr>
          <a:xfrm>
            <a:off x="4901237" y="3698240"/>
            <a:ext cx="3121047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组别：                    第一组</a:t>
            </a:r>
            <a:endParaRPr lang="en-US" altLang="zh-CN" dirty="0"/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成员：           李奇澳、安泓宇、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                    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覃栋鹏、郑光泽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指导老师：        于颖教授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9611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直接连接符 13"/>
          <p:cNvSpPr/>
          <p:nvPr/>
        </p:nvSpPr>
        <p:spPr>
          <a:xfrm>
            <a:off x="3414791" y="879059"/>
            <a:ext cx="2" cy="5099880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headEnd type="diamond"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41" name="组合 15"/>
          <p:cNvGrpSpPr/>
          <p:nvPr/>
        </p:nvGrpSpPr>
        <p:grpSpPr>
          <a:xfrm>
            <a:off x="1349153" y="1402564"/>
            <a:ext cx="804794" cy="798631"/>
            <a:chOff x="0" y="0"/>
            <a:chExt cx="804793" cy="798630"/>
          </a:xfrm>
        </p:grpSpPr>
        <p:sp>
          <p:nvSpPr>
            <p:cNvPr id="138" name="椭圆 16"/>
            <p:cNvSpPr/>
            <p:nvPr/>
          </p:nvSpPr>
          <p:spPr>
            <a:xfrm>
              <a:off x="8627" y="0"/>
              <a:ext cx="769053" cy="769053"/>
            </a:xfrm>
            <a:prstGeom prst="ellipse">
              <a:avLst/>
            </a:prstGeom>
            <a:solidFill>
              <a:srgbClr val="000000">
                <a:alpha val="3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" name="椭圆 17"/>
            <p:cNvSpPr/>
            <p:nvPr/>
          </p:nvSpPr>
          <p:spPr>
            <a:xfrm>
              <a:off x="35741" y="12941"/>
              <a:ext cx="769053" cy="769053"/>
            </a:xfrm>
            <a:prstGeom prst="ellipse">
              <a:avLst/>
            </a:prstGeom>
            <a:solidFill>
              <a:srgbClr val="000000">
                <a:alpha val="4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椭圆 18"/>
            <p:cNvSpPr/>
            <p:nvPr/>
          </p:nvSpPr>
          <p:spPr>
            <a:xfrm>
              <a:off x="0" y="29578"/>
              <a:ext cx="769052" cy="76905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2" name="文本框 19"/>
          <p:cNvSpPr txBox="1"/>
          <p:nvPr/>
        </p:nvSpPr>
        <p:spPr>
          <a:xfrm>
            <a:off x="1230751" y="1500238"/>
            <a:ext cx="10357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5" name="组合 20"/>
          <p:cNvGrpSpPr/>
          <p:nvPr/>
        </p:nvGrpSpPr>
        <p:grpSpPr>
          <a:xfrm>
            <a:off x="851800" y="5499679"/>
            <a:ext cx="1975494" cy="49075"/>
            <a:chOff x="0" y="0"/>
            <a:chExt cx="1975492" cy="49074"/>
          </a:xfrm>
        </p:grpSpPr>
        <p:sp>
          <p:nvSpPr>
            <p:cNvPr id="143" name="直接连接符 21"/>
            <p:cNvSpPr/>
            <p:nvPr/>
          </p:nvSpPr>
          <p:spPr>
            <a:xfrm>
              <a:off x="-1" y="49074"/>
              <a:ext cx="1975492" cy="1"/>
            </a:xfrm>
            <a:prstGeom prst="line">
              <a:avLst/>
            </a:prstGeom>
            <a:noFill/>
            <a:ln w="22225" cap="flat">
              <a:solidFill>
                <a:srgbClr val="404040">
                  <a:alpha val="83000"/>
                </a:srgbClr>
              </a:solidFill>
              <a:prstDash val="sys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直接连接符 22"/>
            <p:cNvSpPr/>
            <p:nvPr/>
          </p:nvSpPr>
          <p:spPr>
            <a:xfrm>
              <a:off x="0" y="-1"/>
              <a:ext cx="1975492" cy="1"/>
            </a:xfrm>
            <a:prstGeom prst="line">
              <a:avLst/>
            </a:prstGeom>
            <a:noFill/>
            <a:ln w="28575" cap="flat">
              <a:solidFill>
                <a:srgbClr val="404040">
                  <a:alpha val="83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0" name="组合 23"/>
          <p:cNvGrpSpPr/>
          <p:nvPr/>
        </p:nvGrpSpPr>
        <p:grpSpPr>
          <a:xfrm>
            <a:off x="753277" y="2569663"/>
            <a:ext cx="2016627" cy="245058"/>
            <a:chOff x="0" y="0"/>
            <a:chExt cx="2016625" cy="245057"/>
          </a:xfrm>
        </p:grpSpPr>
        <p:sp>
          <p:nvSpPr>
            <p:cNvPr id="146" name="Freeform 31"/>
            <p:cNvSpPr/>
            <p:nvPr/>
          </p:nvSpPr>
          <p:spPr>
            <a:xfrm>
              <a:off x="803887" y="0"/>
              <a:ext cx="406089" cy="20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0" extrusionOk="0">
                  <a:moveTo>
                    <a:pt x="10452" y="13037"/>
                  </a:moveTo>
                  <a:cubicBezTo>
                    <a:pt x="8535" y="10723"/>
                    <a:pt x="6968" y="7791"/>
                    <a:pt x="7142" y="4860"/>
                  </a:cubicBezTo>
                  <a:cubicBezTo>
                    <a:pt x="7665" y="-1620"/>
                    <a:pt x="14110" y="-1620"/>
                    <a:pt x="14632" y="4860"/>
                  </a:cubicBezTo>
                  <a:cubicBezTo>
                    <a:pt x="14806" y="7791"/>
                    <a:pt x="13239" y="10723"/>
                    <a:pt x="11323" y="13037"/>
                  </a:cubicBezTo>
                  <a:cubicBezTo>
                    <a:pt x="13935" y="15969"/>
                    <a:pt x="17419" y="19209"/>
                    <a:pt x="21600" y="19980"/>
                  </a:cubicBezTo>
                  <a:cubicBezTo>
                    <a:pt x="17768" y="19826"/>
                    <a:pt x="13413" y="16431"/>
                    <a:pt x="10800" y="13500"/>
                  </a:cubicBezTo>
                  <a:cubicBezTo>
                    <a:pt x="8361" y="16431"/>
                    <a:pt x="4006" y="19826"/>
                    <a:pt x="0" y="19980"/>
                  </a:cubicBezTo>
                  <a:cubicBezTo>
                    <a:pt x="4181" y="19209"/>
                    <a:pt x="7839" y="15969"/>
                    <a:pt x="10452" y="13037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Freeform 32"/>
            <p:cNvSpPr/>
            <p:nvPr/>
          </p:nvSpPr>
          <p:spPr>
            <a:xfrm>
              <a:off x="1350863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7" y="21600"/>
                  </a:moveTo>
                  <a:cubicBezTo>
                    <a:pt x="7235" y="21600"/>
                    <a:pt x="3618" y="21600"/>
                    <a:pt x="0" y="10800"/>
                  </a:cubicBezTo>
                  <a:cubicBezTo>
                    <a:pt x="3724" y="0"/>
                    <a:pt x="7235" y="0"/>
                    <a:pt x="10747" y="0"/>
                  </a:cubicBezTo>
                  <a:cubicBezTo>
                    <a:pt x="14258" y="0"/>
                    <a:pt x="17876" y="3600"/>
                    <a:pt x="21600" y="14400"/>
                  </a:cubicBezTo>
                  <a:cubicBezTo>
                    <a:pt x="17663" y="21600"/>
                    <a:pt x="10747" y="21600"/>
                    <a:pt x="10747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Freeform 33"/>
            <p:cNvSpPr/>
            <p:nvPr/>
          </p:nvSpPr>
          <p:spPr>
            <a:xfrm>
              <a:off x="0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53" y="21600"/>
                  </a:moveTo>
                  <a:cubicBezTo>
                    <a:pt x="14365" y="21600"/>
                    <a:pt x="17982" y="21600"/>
                    <a:pt x="21600" y="10800"/>
                  </a:cubicBezTo>
                  <a:cubicBezTo>
                    <a:pt x="17876" y="0"/>
                    <a:pt x="14365" y="0"/>
                    <a:pt x="10853" y="0"/>
                  </a:cubicBezTo>
                  <a:cubicBezTo>
                    <a:pt x="7235" y="0"/>
                    <a:pt x="3724" y="3600"/>
                    <a:pt x="0" y="14400"/>
                  </a:cubicBezTo>
                  <a:cubicBezTo>
                    <a:pt x="3831" y="21600"/>
                    <a:pt x="10853" y="21600"/>
                    <a:pt x="10853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Freeform 34"/>
            <p:cNvSpPr/>
            <p:nvPr/>
          </p:nvSpPr>
          <p:spPr>
            <a:xfrm>
              <a:off x="647002" y="112901"/>
              <a:ext cx="723988" cy="132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18042" extrusionOk="0">
                  <a:moveTo>
                    <a:pt x="10009" y="12066"/>
                  </a:moveTo>
                  <a:cubicBezTo>
                    <a:pt x="11012" y="14684"/>
                    <a:pt x="12379" y="16648"/>
                    <a:pt x="13837" y="17521"/>
                  </a:cubicBezTo>
                  <a:cubicBezTo>
                    <a:pt x="18941" y="20357"/>
                    <a:pt x="20855" y="10975"/>
                    <a:pt x="19852" y="4866"/>
                  </a:cubicBezTo>
                  <a:cubicBezTo>
                    <a:pt x="19214" y="502"/>
                    <a:pt x="17118" y="-1243"/>
                    <a:pt x="15478" y="939"/>
                  </a:cubicBezTo>
                  <a:cubicBezTo>
                    <a:pt x="13564" y="3557"/>
                    <a:pt x="13837" y="10975"/>
                    <a:pt x="16025" y="12721"/>
                  </a:cubicBezTo>
                  <a:cubicBezTo>
                    <a:pt x="16936" y="13593"/>
                    <a:pt x="18212" y="12939"/>
                    <a:pt x="18668" y="10102"/>
                  </a:cubicBezTo>
                  <a:cubicBezTo>
                    <a:pt x="18941" y="7921"/>
                    <a:pt x="18303" y="5521"/>
                    <a:pt x="17392" y="5084"/>
                  </a:cubicBezTo>
                  <a:cubicBezTo>
                    <a:pt x="16571" y="4648"/>
                    <a:pt x="15751" y="6175"/>
                    <a:pt x="15933" y="8357"/>
                  </a:cubicBezTo>
                  <a:cubicBezTo>
                    <a:pt x="15933" y="7702"/>
                    <a:pt x="16116" y="5957"/>
                    <a:pt x="16845" y="5739"/>
                  </a:cubicBezTo>
                  <a:cubicBezTo>
                    <a:pt x="17847" y="5302"/>
                    <a:pt x="18668" y="7921"/>
                    <a:pt x="18394" y="9884"/>
                  </a:cubicBezTo>
                  <a:cubicBezTo>
                    <a:pt x="18121" y="12502"/>
                    <a:pt x="16936" y="12721"/>
                    <a:pt x="16116" y="12066"/>
                  </a:cubicBezTo>
                  <a:cubicBezTo>
                    <a:pt x="14202" y="10321"/>
                    <a:pt x="13928" y="3993"/>
                    <a:pt x="15660" y="1593"/>
                  </a:cubicBezTo>
                  <a:cubicBezTo>
                    <a:pt x="17209" y="-588"/>
                    <a:pt x="19214" y="1593"/>
                    <a:pt x="19670" y="5957"/>
                  </a:cubicBezTo>
                  <a:cubicBezTo>
                    <a:pt x="20308" y="11630"/>
                    <a:pt x="18577" y="19702"/>
                    <a:pt x="14020" y="17084"/>
                  </a:cubicBezTo>
                  <a:cubicBezTo>
                    <a:pt x="12561" y="16212"/>
                    <a:pt x="10830" y="13812"/>
                    <a:pt x="10101" y="10539"/>
                  </a:cubicBezTo>
                  <a:cubicBezTo>
                    <a:pt x="9189" y="13812"/>
                    <a:pt x="7640" y="16212"/>
                    <a:pt x="5999" y="17084"/>
                  </a:cubicBezTo>
                  <a:cubicBezTo>
                    <a:pt x="1533" y="19702"/>
                    <a:pt x="-198" y="11630"/>
                    <a:pt x="440" y="5957"/>
                  </a:cubicBezTo>
                  <a:cubicBezTo>
                    <a:pt x="896" y="1593"/>
                    <a:pt x="2901" y="-588"/>
                    <a:pt x="4450" y="1593"/>
                  </a:cubicBezTo>
                  <a:cubicBezTo>
                    <a:pt x="6090" y="3993"/>
                    <a:pt x="5908" y="10321"/>
                    <a:pt x="3994" y="12066"/>
                  </a:cubicBezTo>
                  <a:cubicBezTo>
                    <a:pt x="3174" y="12721"/>
                    <a:pt x="1989" y="12502"/>
                    <a:pt x="1716" y="9884"/>
                  </a:cubicBezTo>
                  <a:cubicBezTo>
                    <a:pt x="1442" y="7921"/>
                    <a:pt x="2263" y="5302"/>
                    <a:pt x="3265" y="5739"/>
                  </a:cubicBezTo>
                  <a:cubicBezTo>
                    <a:pt x="3994" y="5957"/>
                    <a:pt x="4177" y="7702"/>
                    <a:pt x="4177" y="8357"/>
                  </a:cubicBezTo>
                  <a:cubicBezTo>
                    <a:pt x="4359" y="6175"/>
                    <a:pt x="3539" y="4648"/>
                    <a:pt x="2627" y="5084"/>
                  </a:cubicBezTo>
                  <a:cubicBezTo>
                    <a:pt x="1807" y="5521"/>
                    <a:pt x="1169" y="7921"/>
                    <a:pt x="1442" y="10102"/>
                  </a:cubicBezTo>
                  <a:cubicBezTo>
                    <a:pt x="1898" y="12939"/>
                    <a:pt x="3174" y="13593"/>
                    <a:pt x="4085" y="12721"/>
                  </a:cubicBezTo>
                  <a:cubicBezTo>
                    <a:pt x="6273" y="10975"/>
                    <a:pt x="6546" y="3557"/>
                    <a:pt x="4632" y="939"/>
                  </a:cubicBezTo>
                  <a:cubicBezTo>
                    <a:pt x="2992" y="-1243"/>
                    <a:pt x="896" y="502"/>
                    <a:pt x="258" y="4866"/>
                  </a:cubicBezTo>
                  <a:cubicBezTo>
                    <a:pt x="-745" y="10975"/>
                    <a:pt x="1169" y="20357"/>
                    <a:pt x="6182" y="17521"/>
                  </a:cubicBezTo>
                  <a:cubicBezTo>
                    <a:pt x="7640" y="16648"/>
                    <a:pt x="9098" y="14684"/>
                    <a:pt x="10009" y="12066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" name="文本框 28"/>
          <p:cNvSpPr txBox="1"/>
          <p:nvPr/>
        </p:nvSpPr>
        <p:spPr>
          <a:xfrm>
            <a:off x="766678" y="3822683"/>
            <a:ext cx="20842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b="1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实验效果展示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D71B92-4D47-4F91-84BC-FBF5B755AB00}"/>
              </a:ext>
            </a:extLst>
          </p:cNvPr>
          <p:cNvSpPr txBox="1"/>
          <p:nvPr/>
        </p:nvSpPr>
        <p:spPr>
          <a:xfrm>
            <a:off x="3522891" y="984618"/>
            <a:ext cx="2060241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b="1"/>
            </a:pPr>
            <a:r>
              <a:rPr lang="zh-CN" alt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实验效果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62E0866-F2AB-4C66-AADF-1B4CAC13B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198" y="1616848"/>
            <a:ext cx="7868599" cy="445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115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文本框 8"/>
          <p:cNvSpPr txBox="1"/>
          <p:nvPr/>
        </p:nvSpPr>
        <p:spPr>
          <a:xfrm>
            <a:off x="2114309" y="2424534"/>
            <a:ext cx="7963382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000">
                <a:solidFill>
                  <a:srgbClr val="FFFFFF"/>
                </a:solidFill>
                <a:latin typeface="张海山锐线体简"/>
                <a:ea typeface="张海山锐线体简"/>
                <a:cs typeface="张海山锐线体简"/>
                <a:sym typeface="张海山锐线体简"/>
              </a:defRPr>
            </a:pPr>
            <a:r>
              <a:rPr lang="zh-CN" altLang="en-US" sz="3600" b="1" i="0" u="none" strike="noStrike" baseline="0" dirty="0">
                <a:solidFill>
                  <a:srgbClr val="3333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感谢老师的帮助与同学们的聆听！</a:t>
            </a:r>
          </a:p>
          <a:p>
            <a:pPr algn="ctr">
              <a:defRPr sz="6000">
                <a:solidFill>
                  <a:srgbClr val="FFFFFF"/>
                </a:solidFill>
                <a:latin typeface="张海山锐线体简"/>
                <a:ea typeface="张海山锐线体简"/>
                <a:cs typeface="张海山锐线体简"/>
                <a:sym typeface="张海山锐线体简"/>
              </a:defRPr>
            </a:pPr>
            <a:endParaRPr lang="zh-CN" altLang="en-US" sz="9600" b="1" dirty="0">
              <a:solidFill>
                <a:srgbClr val="333331"/>
              </a:solidFill>
              <a:latin typeface="宋体" panose="02010600030101010101" pitchFamily="2" charset="-122"/>
              <a:ea typeface="宋体" panose="02010600030101010101" pitchFamily="2" charset="-122"/>
              <a:cs typeface="张海山锐线体简"/>
              <a:sym typeface="张海山锐线体简"/>
            </a:endParaRPr>
          </a:p>
        </p:txBody>
      </p:sp>
      <p:sp>
        <p:nvSpPr>
          <p:cNvPr id="99" name="Freeform 5"/>
          <p:cNvSpPr/>
          <p:nvPr/>
        </p:nvSpPr>
        <p:spPr>
          <a:xfrm>
            <a:off x="5045242" y="585182"/>
            <a:ext cx="2016549" cy="234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5" extrusionOk="0">
                <a:moveTo>
                  <a:pt x="13614" y="9238"/>
                </a:moveTo>
                <a:cubicBezTo>
                  <a:pt x="13648" y="9423"/>
                  <a:pt x="13666" y="9607"/>
                  <a:pt x="13683" y="9792"/>
                </a:cubicBezTo>
                <a:cubicBezTo>
                  <a:pt x="13941" y="9792"/>
                  <a:pt x="13941" y="9792"/>
                  <a:pt x="13941" y="9792"/>
                </a:cubicBezTo>
                <a:cubicBezTo>
                  <a:pt x="13941" y="9792"/>
                  <a:pt x="13941" y="9700"/>
                  <a:pt x="13958" y="9607"/>
                </a:cubicBezTo>
                <a:cubicBezTo>
                  <a:pt x="13975" y="9053"/>
                  <a:pt x="14096" y="8592"/>
                  <a:pt x="14216" y="8592"/>
                </a:cubicBezTo>
                <a:cubicBezTo>
                  <a:pt x="14337" y="8592"/>
                  <a:pt x="14440" y="9053"/>
                  <a:pt x="14475" y="9607"/>
                </a:cubicBezTo>
                <a:cubicBezTo>
                  <a:pt x="14475" y="9700"/>
                  <a:pt x="14475" y="9792"/>
                  <a:pt x="14475" y="9792"/>
                </a:cubicBezTo>
                <a:cubicBezTo>
                  <a:pt x="17762" y="9792"/>
                  <a:pt x="17762" y="9792"/>
                  <a:pt x="17762" y="9792"/>
                </a:cubicBezTo>
                <a:cubicBezTo>
                  <a:pt x="17779" y="9423"/>
                  <a:pt x="17848" y="9146"/>
                  <a:pt x="17934" y="9146"/>
                </a:cubicBezTo>
                <a:cubicBezTo>
                  <a:pt x="18003" y="9146"/>
                  <a:pt x="18072" y="9423"/>
                  <a:pt x="18089" y="9792"/>
                </a:cubicBezTo>
                <a:cubicBezTo>
                  <a:pt x="18106" y="9792"/>
                  <a:pt x="18106" y="9792"/>
                  <a:pt x="18106" y="9792"/>
                </a:cubicBezTo>
                <a:cubicBezTo>
                  <a:pt x="18158" y="9700"/>
                  <a:pt x="18227" y="9515"/>
                  <a:pt x="18278" y="9423"/>
                </a:cubicBezTo>
                <a:cubicBezTo>
                  <a:pt x="18364" y="9146"/>
                  <a:pt x="18450" y="8961"/>
                  <a:pt x="18554" y="8961"/>
                </a:cubicBezTo>
                <a:cubicBezTo>
                  <a:pt x="18622" y="8961"/>
                  <a:pt x="18691" y="9053"/>
                  <a:pt x="18743" y="9330"/>
                </a:cubicBezTo>
                <a:cubicBezTo>
                  <a:pt x="18777" y="9423"/>
                  <a:pt x="18795" y="9607"/>
                  <a:pt x="18812" y="9792"/>
                </a:cubicBezTo>
                <a:cubicBezTo>
                  <a:pt x="18915" y="9792"/>
                  <a:pt x="18915" y="9792"/>
                  <a:pt x="18915" y="9792"/>
                </a:cubicBezTo>
                <a:cubicBezTo>
                  <a:pt x="18932" y="9423"/>
                  <a:pt x="19001" y="9146"/>
                  <a:pt x="19087" y="9146"/>
                </a:cubicBezTo>
                <a:cubicBezTo>
                  <a:pt x="19139" y="9146"/>
                  <a:pt x="19208" y="9330"/>
                  <a:pt x="19225" y="9607"/>
                </a:cubicBezTo>
                <a:cubicBezTo>
                  <a:pt x="19294" y="9238"/>
                  <a:pt x="19363" y="8869"/>
                  <a:pt x="19431" y="8592"/>
                </a:cubicBezTo>
                <a:cubicBezTo>
                  <a:pt x="19552" y="8223"/>
                  <a:pt x="19672" y="7946"/>
                  <a:pt x="19810" y="7946"/>
                </a:cubicBezTo>
                <a:cubicBezTo>
                  <a:pt x="20120" y="7946"/>
                  <a:pt x="20361" y="9146"/>
                  <a:pt x="20636" y="9700"/>
                </a:cubicBezTo>
                <a:cubicBezTo>
                  <a:pt x="20808" y="9977"/>
                  <a:pt x="20980" y="10069"/>
                  <a:pt x="21135" y="9884"/>
                </a:cubicBezTo>
                <a:cubicBezTo>
                  <a:pt x="21307" y="9792"/>
                  <a:pt x="21480" y="9423"/>
                  <a:pt x="21600" y="8777"/>
                </a:cubicBezTo>
                <a:cubicBezTo>
                  <a:pt x="21566" y="9607"/>
                  <a:pt x="21462" y="10346"/>
                  <a:pt x="21325" y="10715"/>
                </a:cubicBezTo>
                <a:cubicBezTo>
                  <a:pt x="21239" y="10807"/>
                  <a:pt x="21170" y="10900"/>
                  <a:pt x="21084" y="10807"/>
                </a:cubicBezTo>
                <a:cubicBezTo>
                  <a:pt x="20980" y="10715"/>
                  <a:pt x="20894" y="10438"/>
                  <a:pt x="20791" y="10253"/>
                </a:cubicBezTo>
                <a:cubicBezTo>
                  <a:pt x="20791" y="10253"/>
                  <a:pt x="20791" y="10253"/>
                  <a:pt x="20791" y="10253"/>
                </a:cubicBezTo>
                <a:cubicBezTo>
                  <a:pt x="20825" y="10438"/>
                  <a:pt x="20860" y="10715"/>
                  <a:pt x="20894" y="10900"/>
                </a:cubicBezTo>
                <a:cubicBezTo>
                  <a:pt x="20929" y="11177"/>
                  <a:pt x="20963" y="11453"/>
                  <a:pt x="20963" y="11730"/>
                </a:cubicBezTo>
                <a:cubicBezTo>
                  <a:pt x="20980" y="12469"/>
                  <a:pt x="20860" y="12930"/>
                  <a:pt x="20757" y="12746"/>
                </a:cubicBezTo>
                <a:cubicBezTo>
                  <a:pt x="20705" y="12653"/>
                  <a:pt x="20671" y="12377"/>
                  <a:pt x="20653" y="12192"/>
                </a:cubicBezTo>
                <a:cubicBezTo>
                  <a:pt x="20636" y="11915"/>
                  <a:pt x="20619" y="11546"/>
                  <a:pt x="20602" y="11269"/>
                </a:cubicBezTo>
                <a:cubicBezTo>
                  <a:pt x="20585" y="10992"/>
                  <a:pt x="20585" y="10715"/>
                  <a:pt x="20550" y="10438"/>
                </a:cubicBezTo>
                <a:cubicBezTo>
                  <a:pt x="20516" y="9977"/>
                  <a:pt x="20464" y="9607"/>
                  <a:pt x="20395" y="9330"/>
                </a:cubicBezTo>
                <a:cubicBezTo>
                  <a:pt x="20395" y="9330"/>
                  <a:pt x="20395" y="9330"/>
                  <a:pt x="20395" y="9330"/>
                </a:cubicBezTo>
                <a:cubicBezTo>
                  <a:pt x="20412" y="9607"/>
                  <a:pt x="20430" y="9792"/>
                  <a:pt x="20430" y="10069"/>
                </a:cubicBezTo>
                <a:cubicBezTo>
                  <a:pt x="20447" y="10346"/>
                  <a:pt x="20447" y="10623"/>
                  <a:pt x="20430" y="10900"/>
                </a:cubicBezTo>
                <a:cubicBezTo>
                  <a:pt x="20430" y="11177"/>
                  <a:pt x="20395" y="11361"/>
                  <a:pt x="20361" y="11453"/>
                </a:cubicBezTo>
                <a:cubicBezTo>
                  <a:pt x="20309" y="11546"/>
                  <a:pt x="20240" y="11361"/>
                  <a:pt x="20206" y="11177"/>
                </a:cubicBezTo>
                <a:cubicBezTo>
                  <a:pt x="20154" y="10992"/>
                  <a:pt x="20154" y="10623"/>
                  <a:pt x="20154" y="10253"/>
                </a:cubicBezTo>
                <a:cubicBezTo>
                  <a:pt x="20137" y="9884"/>
                  <a:pt x="20137" y="9515"/>
                  <a:pt x="20120" y="9238"/>
                </a:cubicBezTo>
                <a:cubicBezTo>
                  <a:pt x="20051" y="8407"/>
                  <a:pt x="19827" y="8315"/>
                  <a:pt x="19690" y="8592"/>
                </a:cubicBezTo>
                <a:cubicBezTo>
                  <a:pt x="19690" y="8684"/>
                  <a:pt x="19690" y="8684"/>
                  <a:pt x="19690" y="8684"/>
                </a:cubicBezTo>
                <a:cubicBezTo>
                  <a:pt x="19793" y="8869"/>
                  <a:pt x="19913" y="9330"/>
                  <a:pt x="19948" y="9884"/>
                </a:cubicBezTo>
                <a:cubicBezTo>
                  <a:pt x="20017" y="11084"/>
                  <a:pt x="19810" y="11823"/>
                  <a:pt x="19569" y="10900"/>
                </a:cubicBezTo>
                <a:cubicBezTo>
                  <a:pt x="19517" y="10715"/>
                  <a:pt x="19449" y="10530"/>
                  <a:pt x="19397" y="10346"/>
                </a:cubicBezTo>
                <a:cubicBezTo>
                  <a:pt x="19363" y="10253"/>
                  <a:pt x="19311" y="10161"/>
                  <a:pt x="19259" y="10161"/>
                </a:cubicBezTo>
                <a:cubicBezTo>
                  <a:pt x="19259" y="10161"/>
                  <a:pt x="19259" y="10069"/>
                  <a:pt x="19242" y="10161"/>
                </a:cubicBezTo>
                <a:cubicBezTo>
                  <a:pt x="19242" y="10253"/>
                  <a:pt x="19242" y="10253"/>
                  <a:pt x="19242" y="10253"/>
                </a:cubicBezTo>
                <a:cubicBezTo>
                  <a:pt x="19225" y="10623"/>
                  <a:pt x="19156" y="10900"/>
                  <a:pt x="19087" y="10900"/>
                </a:cubicBezTo>
                <a:cubicBezTo>
                  <a:pt x="19001" y="10900"/>
                  <a:pt x="18932" y="10623"/>
                  <a:pt x="18915" y="10253"/>
                </a:cubicBezTo>
                <a:cubicBezTo>
                  <a:pt x="18812" y="10253"/>
                  <a:pt x="18812" y="10253"/>
                  <a:pt x="18812" y="10253"/>
                </a:cubicBezTo>
                <a:cubicBezTo>
                  <a:pt x="18795" y="10438"/>
                  <a:pt x="18777" y="10623"/>
                  <a:pt x="18743" y="10715"/>
                </a:cubicBezTo>
                <a:cubicBezTo>
                  <a:pt x="18691" y="10992"/>
                  <a:pt x="18622" y="11084"/>
                  <a:pt x="18554" y="11084"/>
                </a:cubicBezTo>
                <a:cubicBezTo>
                  <a:pt x="18450" y="11084"/>
                  <a:pt x="18364" y="10807"/>
                  <a:pt x="18278" y="10623"/>
                </a:cubicBezTo>
                <a:cubicBezTo>
                  <a:pt x="18227" y="10530"/>
                  <a:pt x="18158" y="10346"/>
                  <a:pt x="18106" y="10253"/>
                </a:cubicBezTo>
                <a:cubicBezTo>
                  <a:pt x="18089" y="10253"/>
                  <a:pt x="18089" y="10253"/>
                  <a:pt x="18089" y="10253"/>
                </a:cubicBezTo>
                <a:cubicBezTo>
                  <a:pt x="18072" y="10623"/>
                  <a:pt x="18003" y="10900"/>
                  <a:pt x="17934" y="10900"/>
                </a:cubicBezTo>
                <a:cubicBezTo>
                  <a:pt x="17848" y="10900"/>
                  <a:pt x="17779" y="10623"/>
                  <a:pt x="17762" y="10253"/>
                </a:cubicBezTo>
                <a:cubicBezTo>
                  <a:pt x="14475" y="10253"/>
                  <a:pt x="14475" y="10253"/>
                  <a:pt x="14475" y="10253"/>
                </a:cubicBezTo>
                <a:cubicBezTo>
                  <a:pt x="14457" y="10900"/>
                  <a:pt x="14354" y="11453"/>
                  <a:pt x="14216" y="11453"/>
                </a:cubicBezTo>
                <a:cubicBezTo>
                  <a:pt x="14079" y="11453"/>
                  <a:pt x="13958" y="10900"/>
                  <a:pt x="13941" y="10253"/>
                </a:cubicBezTo>
                <a:cubicBezTo>
                  <a:pt x="13683" y="10253"/>
                  <a:pt x="13683" y="10253"/>
                  <a:pt x="13683" y="10253"/>
                </a:cubicBezTo>
                <a:cubicBezTo>
                  <a:pt x="13666" y="10438"/>
                  <a:pt x="13631" y="10623"/>
                  <a:pt x="13597" y="10715"/>
                </a:cubicBezTo>
                <a:cubicBezTo>
                  <a:pt x="13545" y="10900"/>
                  <a:pt x="13494" y="10807"/>
                  <a:pt x="13459" y="10715"/>
                </a:cubicBezTo>
                <a:cubicBezTo>
                  <a:pt x="13390" y="10623"/>
                  <a:pt x="13339" y="10530"/>
                  <a:pt x="13304" y="10346"/>
                </a:cubicBezTo>
                <a:cubicBezTo>
                  <a:pt x="13253" y="10161"/>
                  <a:pt x="13201" y="10069"/>
                  <a:pt x="13149" y="9884"/>
                </a:cubicBezTo>
                <a:cubicBezTo>
                  <a:pt x="13063" y="9792"/>
                  <a:pt x="12977" y="9792"/>
                  <a:pt x="12891" y="9792"/>
                </a:cubicBezTo>
                <a:cubicBezTo>
                  <a:pt x="12891" y="9884"/>
                  <a:pt x="12891" y="9884"/>
                  <a:pt x="12891" y="9884"/>
                </a:cubicBezTo>
                <a:cubicBezTo>
                  <a:pt x="12943" y="9884"/>
                  <a:pt x="12977" y="10069"/>
                  <a:pt x="13012" y="10161"/>
                </a:cubicBezTo>
                <a:cubicBezTo>
                  <a:pt x="13063" y="10346"/>
                  <a:pt x="13098" y="10530"/>
                  <a:pt x="13132" y="10715"/>
                </a:cubicBezTo>
                <a:cubicBezTo>
                  <a:pt x="13149" y="10900"/>
                  <a:pt x="13184" y="11177"/>
                  <a:pt x="13149" y="11453"/>
                </a:cubicBezTo>
                <a:cubicBezTo>
                  <a:pt x="13132" y="11638"/>
                  <a:pt x="13063" y="11823"/>
                  <a:pt x="13012" y="11823"/>
                </a:cubicBezTo>
                <a:cubicBezTo>
                  <a:pt x="12943" y="11823"/>
                  <a:pt x="12891" y="11638"/>
                  <a:pt x="12857" y="11453"/>
                </a:cubicBezTo>
                <a:cubicBezTo>
                  <a:pt x="12805" y="11177"/>
                  <a:pt x="12753" y="10900"/>
                  <a:pt x="12685" y="10807"/>
                </a:cubicBezTo>
                <a:cubicBezTo>
                  <a:pt x="12530" y="10530"/>
                  <a:pt x="12375" y="11361"/>
                  <a:pt x="12306" y="12100"/>
                </a:cubicBezTo>
                <a:cubicBezTo>
                  <a:pt x="12306" y="12100"/>
                  <a:pt x="12306" y="12100"/>
                  <a:pt x="12306" y="12100"/>
                </a:cubicBezTo>
                <a:cubicBezTo>
                  <a:pt x="12409" y="11823"/>
                  <a:pt x="12564" y="11638"/>
                  <a:pt x="12667" y="11915"/>
                </a:cubicBezTo>
                <a:cubicBezTo>
                  <a:pt x="12874" y="12469"/>
                  <a:pt x="12822" y="13853"/>
                  <a:pt x="12547" y="14130"/>
                </a:cubicBezTo>
                <a:cubicBezTo>
                  <a:pt x="12478" y="14223"/>
                  <a:pt x="12409" y="14315"/>
                  <a:pt x="12340" y="14407"/>
                </a:cubicBezTo>
                <a:cubicBezTo>
                  <a:pt x="12306" y="14500"/>
                  <a:pt x="12254" y="14592"/>
                  <a:pt x="12220" y="14777"/>
                </a:cubicBezTo>
                <a:cubicBezTo>
                  <a:pt x="12203" y="14869"/>
                  <a:pt x="12168" y="15053"/>
                  <a:pt x="12168" y="15238"/>
                </a:cubicBezTo>
                <a:cubicBezTo>
                  <a:pt x="12134" y="14500"/>
                  <a:pt x="12117" y="13761"/>
                  <a:pt x="12134" y="13115"/>
                </a:cubicBezTo>
                <a:cubicBezTo>
                  <a:pt x="12151" y="12377"/>
                  <a:pt x="12220" y="11638"/>
                  <a:pt x="12306" y="11084"/>
                </a:cubicBezTo>
                <a:cubicBezTo>
                  <a:pt x="12513" y="9884"/>
                  <a:pt x="12840" y="9792"/>
                  <a:pt x="13115" y="9053"/>
                </a:cubicBezTo>
                <a:cubicBezTo>
                  <a:pt x="13253" y="8684"/>
                  <a:pt x="13390" y="8038"/>
                  <a:pt x="13476" y="7300"/>
                </a:cubicBezTo>
                <a:cubicBezTo>
                  <a:pt x="13580" y="6561"/>
                  <a:pt x="13648" y="5638"/>
                  <a:pt x="13648" y="4715"/>
                </a:cubicBezTo>
                <a:cubicBezTo>
                  <a:pt x="13735" y="5453"/>
                  <a:pt x="13769" y="6377"/>
                  <a:pt x="13700" y="7115"/>
                </a:cubicBezTo>
                <a:cubicBezTo>
                  <a:pt x="13683" y="7577"/>
                  <a:pt x="13631" y="7853"/>
                  <a:pt x="13562" y="8130"/>
                </a:cubicBezTo>
                <a:cubicBezTo>
                  <a:pt x="13476" y="8500"/>
                  <a:pt x="13390" y="8684"/>
                  <a:pt x="13287" y="8869"/>
                </a:cubicBezTo>
                <a:cubicBezTo>
                  <a:pt x="13287" y="8869"/>
                  <a:pt x="13287" y="8869"/>
                  <a:pt x="13287" y="8869"/>
                </a:cubicBezTo>
                <a:cubicBezTo>
                  <a:pt x="13339" y="8869"/>
                  <a:pt x="13390" y="8869"/>
                  <a:pt x="13459" y="8961"/>
                </a:cubicBezTo>
                <a:cubicBezTo>
                  <a:pt x="13511" y="8961"/>
                  <a:pt x="13562" y="9053"/>
                  <a:pt x="13614" y="9238"/>
                </a:cubicBezTo>
                <a:close/>
                <a:moveTo>
                  <a:pt x="2169" y="8592"/>
                </a:moveTo>
                <a:cubicBezTo>
                  <a:pt x="2065" y="8223"/>
                  <a:pt x="1928" y="7946"/>
                  <a:pt x="1790" y="7946"/>
                </a:cubicBezTo>
                <a:cubicBezTo>
                  <a:pt x="1480" y="7946"/>
                  <a:pt x="1239" y="9146"/>
                  <a:pt x="964" y="9700"/>
                </a:cubicBezTo>
                <a:cubicBezTo>
                  <a:pt x="809" y="9977"/>
                  <a:pt x="637" y="10069"/>
                  <a:pt x="465" y="9884"/>
                </a:cubicBezTo>
                <a:cubicBezTo>
                  <a:pt x="293" y="9792"/>
                  <a:pt x="138" y="9423"/>
                  <a:pt x="0" y="8777"/>
                </a:cubicBezTo>
                <a:cubicBezTo>
                  <a:pt x="34" y="9607"/>
                  <a:pt x="138" y="10346"/>
                  <a:pt x="293" y="10715"/>
                </a:cubicBezTo>
                <a:cubicBezTo>
                  <a:pt x="361" y="10807"/>
                  <a:pt x="447" y="10900"/>
                  <a:pt x="516" y="10807"/>
                </a:cubicBezTo>
                <a:cubicBezTo>
                  <a:pt x="620" y="10715"/>
                  <a:pt x="723" y="10438"/>
                  <a:pt x="809" y="10253"/>
                </a:cubicBezTo>
                <a:cubicBezTo>
                  <a:pt x="809" y="10253"/>
                  <a:pt x="809" y="10253"/>
                  <a:pt x="809" y="10253"/>
                </a:cubicBezTo>
                <a:cubicBezTo>
                  <a:pt x="775" y="10438"/>
                  <a:pt x="740" y="10715"/>
                  <a:pt x="706" y="10900"/>
                </a:cubicBezTo>
                <a:cubicBezTo>
                  <a:pt x="671" y="11177"/>
                  <a:pt x="654" y="11453"/>
                  <a:pt x="637" y="11730"/>
                </a:cubicBezTo>
                <a:cubicBezTo>
                  <a:pt x="620" y="12469"/>
                  <a:pt x="740" y="12930"/>
                  <a:pt x="843" y="12746"/>
                </a:cubicBezTo>
                <a:cubicBezTo>
                  <a:pt x="895" y="12653"/>
                  <a:pt x="929" y="12377"/>
                  <a:pt x="947" y="12192"/>
                </a:cubicBezTo>
                <a:cubicBezTo>
                  <a:pt x="981" y="11915"/>
                  <a:pt x="998" y="11546"/>
                  <a:pt x="998" y="11269"/>
                </a:cubicBezTo>
                <a:cubicBezTo>
                  <a:pt x="1015" y="10992"/>
                  <a:pt x="1033" y="10715"/>
                  <a:pt x="1050" y="10438"/>
                </a:cubicBezTo>
                <a:cubicBezTo>
                  <a:pt x="1084" y="9977"/>
                  <a:pt x="1136" y="9607"/>
                  <a:pt x="1205" y="9330"/>
                </a:cubicBezTo>
                <a:cubicBezTo>
                  <a:pt x="1222" y="9330"/>
                  <a:pt x="1222" y="9330"/>
                  <a:pt x="1222" y="9330"/>
                </a:cubicBezTo>
                <a:cubicBezTo>
                  <a:pt x="1188" y="9607"/>
                  <a:pt x="1170" y="9792"/>
                  <a:pt x="1170" y="10069"/>
                </a:cubicBezTo>
                <a:cubicBezTo>
                  <a:pt x="1170" y="10346"/>
                  <a:pt x="1153" y="10623"/>
                  <a:pt x="1170" y="10900"/>
                </a:cubicBezTo>
                <a:cubicBezTo>
                  <a:pt x="1188" y="11177"/>
                  <a:pt x="1205" y="11361"/>
                  <a:pt x="1239" y="11453"/>
                </a:cubicBezTo>
                <a:cubicBezTo>
                  <a:pt x="1291" y="11546"/>
                  <a:pt x="1360" y="11361"/>
                  <a:pt x="1394" y="11177"/>
                </a:cubicBezTo>
                <a:cubicBezTo>
                  <a:pt x="1446" y="10992"/>
                  <a:pt x="1446" y="10623"/>
                  <a:pt x="1463" y="10253"/>
                </a:cubicBezTo>
                <a:cubicBezTo>
                  <a:pt x="1463" y="9884"/>
                  <a:pt x="1463" y="9515"/>
                  <a:pt x="1480" y="9238"/>
                </a:cubicBezTo>
                <a:cubicBezTo>
                  <a:pt x="1566" y="8407"/>
                  <a:pt x="1773" y="8315"/>
                  <a:pt x="1910" y="8592"/>
                </a:cubicBezTo>
                <a:cubicBezTo>
                  <a:pt x="1910" y="8684"/>
                  <a:pt x="1910" y="8684"/>
                  <a:pt x="1910" y="8684"/>
                </a:cubicBezTo>
                <a:cubicBezTo>
                  <a:pt x="1807" y="8869"/>
                  <a:pt x="1687" y="9330"/>
                  <a:pt x="1652" y="9884"/>
                </a:cubicBezTo>
                <a:cubicBezTo>
                  <a:pt x="1583" y="11084"/>
                  <a:pt x="1807" y="11823"/>
                  <a:pt x="2031" y="10900"/>
                </a:cubicBezTo>
                <a:cubicBezTo>
                  <a:pt x="2100" y="10715"/>
                  <a:pt x="2151" y="10530"/>
                  <a:pt x="2203" y="10346"/>
                </a:cubicBezTo>
                <a:cubicBezTo>
                  <a:pt x="2255" y="10253"/>
                  <a:pt x="2289" y="10161"/>
                  <a:pt x="2341" y="10161"/>
                </a:cubicBezTo>
                <a:cubicBezTo>
                  <a:pt x="2341" y="10161"/>
                  <a:pt x="2358" y="10069"/>
                  <a:pt x="2358" y="10161"/>
                </a:cubicBezTo>
                <a:cubicBezTo>
                  <a:pt x="2358" y="10253"/>
                  <a:pt x="2358" y="10253"/>
                  <a:pt x="2358" y="10253"/>
                </a:cubicBezTo>
                <a:cubicBezTo>
                  <a:pt x="2375" y="10623"/>
                  <a:pt x="2444" y="10900"/>
                  <a:pt x="2530" y="10900"/>
                </a:cubicBezTo>
                <a:cubicBezTo>
                  <a:pt x="2599" y="10900"/>
                  <a:pt x="2668" y="10623"/>
                  <a:pt x="2685" y="10253"/>
                </a:cubicBezTo>
                <a:cubicBezTo>
                  <a:pt x="2788" y="10253"/>
                  <a:pt x="2788" y="10253"/>
                  <a:pt x="2788" y="10253"/>
                </a:cubicBezTo>
                <a:cubicBezTo>
                  <a:pt x="2805" y="10438"/>
                  <a:pt x="2823" y="10623"/>
                  <a:pt x="2857" y="10715"/>
                </a:cubicBezTo>
                <a:cubicBezTo>
                  <a:pt x="2909" y="10992"/>
                  <a:pt x="2995" y="11084"/>
                  <a:pt x="3064" y="11084"/>
                </a:cubicBezTo>
                <a:cubicBezTo>
                  <a:pt x="3150" y="11084"/>
                  <a:pt x="3236" y="10807"/>
                  <a:pt x="3322" y="10623"/>
                </a:cubicBezTo>
                <a:cubicBezTo>
                  <a:pt x="3391" y="10530"/>
                  <a:pt x="3442" y="10346"/>
                  <a:pt x="3511" y="10253"/>
                </a:cubicBezTo>
                <a:cubicBezTo>
                  <a:pt x="3511" y="10253"/>
                  <a:pt x="3511" y="10253"/>
                  <a:pt x="3511" y="10253"/>
                </a:cubicBezTo>
                <a:cubicBezTo>
                  <a:pt x="3528" y="10623"/>
                  <a:pt x="3597" y="10900"/>
                  <a:pt x="3683" y="10900"/>
                </a:cubicBezTo>
                <a:cubicBezTo>
                  <a:pt x="3752" y="10900"/>
                  <a:pt x="3821" y="10623"/>
                  <a:pt x="3838" y="10253"/>
                </a:cubicBezTo>
                <a:cubicBezTo>
                  <a:pt x="7125" y="10253"/>
                  <a:pt x="7125" y="10253"/>
                  <a:pt x="7125" y="10253"/>
                </a:cubicBezTo>
                <a:cubicBezTo>
                  <a:pt x="7143" y="10900"/>
                  <a:pt x="7263" y="11453"/>
                  <a:pt x="7401" y="11453"/>
                </a:cubicBezTo>
                <a:cubicBezTo>
                  <a:pt x="7538" y="11453"/>
                  <a:pt x="7642" y="10900"/>
                  <a:pt x="7659" y="10253"/>
                </a:cubicBezTo>
                <a:cubicBezTo>
                  <a:pt x="7934" y="10253"/>
                  <a:pt x="7934" y="10253"/>
                  <a:pt x="7934" y="10253"/>
                </a:cubicBezTo>
                <a:cubicBezTo>
                  <a:pt x="7934" y="10438"/>
                  <a:pt x="7969" y="10623"/>
                  <a:pt x="8003" y="10715"/>
                </a:cubicBezTo>
                <a:cubicBezTo>
                  <a:pt x="8055" y="10900"/>
                  <a:pt x="8106" y="10807"/>
                  <a:pt x="8158" y="10715"/>
                </a:cubicBezTo>
                <a:cubicBezTo>
                  <a:pt x="8210" y="10623"/>
                  <a:pt x="8261" y="10530"/>
                  <a:pt x="8313" y="10346"/>
                </a:cubicBezTo>
                <a:cubicBezTo>
                  <a:pt x="8365" y="10161"/>
                  <a:pt x="8399" y="10069"/>
                  <a:pt x="8451" y="9884"/>
                </a:cubicBezTo>
                <a:cubicBezTo>
                  <a:pt x="8537" y="9792"/>
                  <a:pt x="8623" y="9792"/>
                  <a:pt x="8709" y="9792"/>
                </a:cubicBezTo>
                <a:cubicBezTo>
                  <a:pt x="8709" y="9884"/>
                  <a:pt x="8709" y="9884"/>
                  <a:pt x="8709" y="9884"/>
                </a:cubicBezTo>
                <a:cubicBezTo>
                  <a:pt x="8674" y="9884"/>
                  <a:pt x="8623" y="10069"/>
                  <a:pt x="8588" y="10161"/>
                </a:cubicBezTo>
                <a:cubicBezTo>
                  <a:pt x="8537" y="10346"/>
                  <a:pt x="8502" y="10530"/>
                  <a:pt x="8468" y="10715"/>
                </a:cubicBezTo>
                <a:cubicBezTo>
                  <a:pt x="8451" y="10900"/>
                  <a:pt x="8433" y="11177"/>
                  <a:pt x="8451" y="11453"/>
                </a:cubicBezTo>
                <a:cubicBezTo>
                  <a:pt x="8468" y="11638"/>
                  <a:pt x="8537" y="11823"/>
                  <a:pt x="8588" y="11823"/>
                </a:cubicBezTo>
                <a:cubicBezTo>
                  <a:pt x="8657" y="11823"/>
                  <a:pt x="8709" y="11638"/>
                  <a:pt x="8760" y="11453"/>
                </a:cubicBezTo>
                <a:cubicBezTo>
                  <a:pt x="8812" y="11177"/>
                  <a:pt x="8864" y="10900"/>
                  <a:pt x="8915" y="10807"/>
                </a:cubicBezTo>
                <a:cubicBezTo>
                  <a:pt x="9087" y="10530"/>
                  <a:pt x="9225" y="11361"/>
                  <a:pt x="9294" y="12100"/>
                </a:cubicBezTo>
                <a:cubicBezTo>
                  <a:pt x="9294" y="12100"/>
                  <a:pt x="9294" y="12100"/>
                  <a:pt x="9294" y="12100"/>
                </a:cubicBezTo>
                <a:cubicBezTo>
                  <a:pt x="9191" y="11823"/>
                  <a:pt x="9053" y="11638"/>
                  <a:pt x="8950" y="11915"/>
                </a:cubicBezTo>
                <a:cubicBezTo>
                  <a:pt x="8743" y="12469"/>
                  <a:pt x="8778" y="13853"/>
                  <a:pt x="9070" y="14130"/>
                </a:cubicBezTo>
                <a:cubicBezTo>
                  <a:pt x="9122" y="14223"/>
                  <a:pt x="9208" y="14315"/>
                  <a:pt x="9260" y="14407"/>
                </a:cubicBezTo>
                <a:cubicBezTo>
                  <a:pt x="9311" y="14500"/>
                  <a:pt x="9346" y="14592"/>
                  <a:pt x="9380" y="14777"/>
                </a:cubicBezTo>
                <a:cubicBezTo>
                  <a:pt x="9415" y="14869"/>
                  <a:pt x="9432" y="15053"/>
                  <a:pt x="9449" y="15238"/>
                </a:cubicBezTo>
                <a:cubicBezTo>
                  <a:pt x="9483" y="14500"/>
                  <a:pt x="9483" y="13761"/>
                  <a:pt x="9466" y="13115"/>
                </a:cubicBezTo>
                <a:cubicBezTo>
                  <a:pt x="9449" y="12377"/>
                  <a:pt x="9380" y="11638"/>
                  <a:pt x="9294" y="11084"/>
                </a:cubicBezTo>
                <a:cubicBezTo>
                  <a:pt x="9087" y="9884"/>
                  <a:pt x="8760" y="9792"/>
                  <a:pt x="8502" y="9053"/>
                </a:cubicBezTo>
                <a:cubicBezTo>
                  <a:pt x="8347" y="8684"/>
                  <a:pt x="8210" y="8038"/>
                  <a:pt x="8124" y="7300"/>
                </a:cubicBezTo>
                <a:cubicBezTo>
                  <a:pt x="8020" y="6561"/>
                  <a:pt x="7952" y="5638"/>
                  <a:pt x="7952" y="4715"/>
                </a:cubicBezTo>
                <a:cubicBezTo>
                  <a:pt x="7865" y="5453"/>
                  <a:pt x="7831" y="6377"/>
                  <a:pt x="7900" y="7115"/>
                </a:cubicBezTo>
                <a:cubicBezTo>
                  <a:pt x="7934" y="7577"/>
                  <a:pt x="7986" y="7853"/>
                  <a:pt x="8038" y="8130"/>
                </a:cubicBezTo>
                <a:cubicBezTo>
                  <a:pt x="8124" y="8500"/>
                  <a:pt x="8227" y="8684"/>
                  <a:pt x="8313" y="8869"/>
                </a:cubicBezTo>
                <a:cubicBezTo>
                  <a:pt x="8313" y="8869"/>
                  <a:pt x="8313" y="8869"/>
                  <a:pt x="8313" y="8869"/>
                </a:cubicBezTo>
                <a:cubicBezTo>
                  <a:pt x="8261" y="8869"/>
                  <a:pt x="8210" y="8869"/>
                  <a:pt x="8158" y="8961"/>
                </a:cubicBezTo>
                <a:cubicBezTo>
                  <a:pt x="8089" y="8961"/>
                  <a:pt x="8038" y="9053"/>
                  <a:pt x="7986" y="9238"/>
                </a:cubicBezTo>
                <a:cubicBezTo>
                  <a:pt x="7952" y="9423"/>
                  <a:pt x="7934" y="9607"/>
                  <a:pt x="7934" y="9792"/>
                </a:cubicBezTo>
                <a:cubicBezTo>
                  <a:pt x="7659" y="9792"/>
                  <a:pt x="7659" y="9792"/>
                  <a:pt x="7659" y="9792"/>
                </a:cubicBezTo>
                <a:cubicBezTo>
                  <a:pt x="7659" y="9792"/>
                  <a:pt x="7659" y="9700"/>
                  <a:pt x="7659" y="9607"/>
                </a:cubicBezTo>
                <a:cubicBezTo>
                  <a:pt x="7625" y="9053"/>
                  <a:pt x="7521" y="8592"/>
                  <a:pt x="7401" y="8592"/>
                </a:cubicBezTo>
                <a:cubicBezTo>
                  <a:pt x="7263" y="8592"/>
                  <a:pt x="7160" y="9053"/>
                  <a:pt x="7125" y="9607"/>
                </a:cubicBezTo>
                <a:cubicBezTo>
                  <a:pt x="7125" y="9700"/>
                  <a:pt x="7125" y="9792"/>
                  <a:pt x="7125" y="9792"/>
                </a:cubicBezTo>
                <a:cubicBezTo>
                  <a:pt x="3838" y="9792"/>
                  <a:pt x="3838" y="9792"/>
                  <a:pt x="3838" y="9792"/>
                </a:cubicBezTo>
                <a:cubicBezTo>
                  <a:pt x="3821" y="9423"/>
                  <a:pt x="3752" y="9146"/>
                  <a:pt x="3683" y="9146"/>
                </a:cubicBezTo>
                <a:cubicBezTo>
                  <a:pt x="3597" y="9146"/>
                  <a:pt x="3528" y="9423"/>
                  <a:pt x="3511" y="9792"/>
                </a:cubicBezTo>
                <a:cubicBezTo>
                  <a:pt x="3511" y="9792"/>
                  <a:pt x="3511" y="9792"/>
                  <a:pt x="3511" y="9792"/>
                </a:cubicBezTo>
                <a:cubicBezTo>
                  <a:pt x="3442" y="9700"/>
                  <a:pt x="3391" y="9515"/>
                  <a:pt x="3322" y="9423"/>
                </a:cubicBezTo>
                <a:cubicBezTo>
                  <a:pt x="3236" y="9146"/>
                  <a:pt x="3150" y="8961"/>
                  <a:pt x="3064" y="8961"/>
                </a:cubicBezTo>
                <a:cubicBezTo>
                  <a:pt x="2995" y="8961"/>
                  <a:pt x="2909" y="9053"/>
                  <a:pt x="2857" y="9330"/>
                </a:cubicBezTo>
                <a:cubicBezTo>
                  <a:pt x="2840" y="9423"/>
                  <a:pt x="2805" y="9607"/>
                  <a:pt x="2788" y="9792"/>
                </a:cubicBezTo>
                <a:cubicBezTo>
                  <a:pt x="2685" y="9792"/>
                  <a:pt x="2685" y="9792"/>
                  <a:pt x="2685" y="9792"/>
                </a:cubicBezTo>
                <a:cubicBezTo>
                  <a:pt x="2668" y="9423"/>
                  <a:pt x="2599" y="9146"/>
                  <a:pt x="2530" y="9146"/>
                </a:cubicBezTo>
                <a:cubicBezTo>
                  <a:pt x="2461" y="9146"/>
                  <a:pt x="2392" y="9330"/>
                  <a:pt x="2375" y="9607"/>
                </a:cubicBezTo>
                <a:cubicBezTo>
                  <a:pt x="2306" y="9238"/>
                  <a:pt x="2255" y="8869"/>
                  <a:pt x="2169" y="8592"/>
                </a:cubicBezTo>
                <a:close/>
                <a:moveTo>
                  <a:pt x="10912" y="18561"/>
                </a:moveTo>
                <a:cubicBezTo>
                  <a:pt x="10877" y="18100"/>
                  <a:pt x="10826" y="17546"/>
                  <a:pt x="10809" y="17084"/>
                </a:cubicBezTo>
                <a:cubicBezTo>
                  <a:pt x="10774" y="17546"/>
                  <a:pt x="10723" y="18100"/>
                  <a:pt x="10688" y="18561"/>
                </a:cubicBezTo>
                <a:cubicBezTo>
                  <a:pt x="10654" y="19023"/>
                  <a:pt x="10602" y="19484"/>
                  <a:pt x="10602" y="20038"/>
                </a:cubicBezTo>
                <a:cubicBezTo>
                  <a:pt x="10602" y="20407"/>
                  <a:pt x="10619" y="20777"/>
                  <a:pt x="10671" y="21053"/>
                </a:cubicBezTo>
                <a:cubicBezTo>
                  <a:pt x="10705" y="21238"/>
                  <a:pt x="10757" y="21423"/>
                  <a:pt x="10809" y="21515"/>
                </a:cubicBezTo>
                <a:cubicBezTo>
                  <a:pt x="10860" y="21423"/>
                  <a:pt x="10895" y="21238"/>
                  <a:pt x="10929" y="21053"/>
                </a:cubicBezTo>
                <a:cubicBezTo>
                  <a:pt x="10981" y="20777"/>
                  <a:pt x="10998" y="20407"/>
                  <a:pt x="10998" y="20038"/>
                </a:cubicBezTo>
                <a:cubicBezTo>
                  <a:pt x="10998" y="19484"/>
                  <a:pt x="10964" y="19023"/>
                  <a:pt x="10912" y="18561"/>
                </a:cubicBezTo>
                <a:close/>
                <a:moveTo>
                  <a:pt x="10688" y="4530"/>
                </a:moveTo>
                <a:cubicBezTo>
                  <a:pt x="10723" y="4992"/>
                  <a:pt x="10774" y="5546"/>
                  <a:pt x="10809" y="6100"/>
                </a:cubicBezTo>
                <a:cubicBezTo>
                  <a:pt x="10826" y="5546"/>
                  <a:pt x="10877" y="4992"/>
                  <a:pt x="10912" y="4530"/>
                </a:cubicBezTo>
                <a:cubicBezTo>
                  <a:pt x="10964" y="4069"/>
                  <a:pt x="10998" y="3607"/>
                  <a:pt x="10998" y="3146"/>
                </a:cubicBezTo>
                <a:cubicBezTo>
                  <a:pt x="10998" y="2684"/>
                  <a:pt x="10981" y="2315"/>
                  <a:pt x="10929" y="2038"/>
                </a:cubicBezTo>
                <a:cubicBezTo>
                  <a:pt x="10895" y="1853"/>
                  <a:pt x="10860" y="1669"/>
                  <a:pt x="10809" y="1577"/>
                </a:cubicBezTo>
                <a:cubicBezTo>
                  <a:pt x="10757" y="1669"/>
                  <a:pt x="10705" y="1853"/>
                  <a:pt x="10671" y="2038"/>
                </a:cubicBezTo>
                <a:cubicBezTo>
                  <a:pt x="10619" y="2315"/>
                  <a:pt x="10602" y="2684"/>
                  <a:pt x="10602" y="3146"/>
                </a:cubicBezTo>
                <a:cubicBezTo>
                  <a:pt x="10602" y="3607"/>
                  <a:pt x="10654" y="4069"/>
                  <a:pt x="10688" y="4530"/>
                </a:cubicBezTo>
                <a:close/>
                <a:moveTo>
                  <a:pt x="10086" y="8592"/>
                </a:moveTo>
                <a:cubicBezTo>
                  <a:pt x="9948" y="9700"/>
                  <a:pt x="10275" y="10253"/>
                  <a:pt x="10413" y="10715"/>
                </a:cubicBezTo>
                <a:cubicBezTo>
                  <a:pt x="10705" y="11730"/>
                  <a:pt x="10723" y="13207"/>
                  <a:pt x="10499" y="14777"/>
                </a:cubicBezTo>
                <a:cubicBezTo>
                  <a:pt x="10688" y="14407"/>
                  <a:pt x="10774" y="12930"/>
                  <a:pt x="10809" y="11823"/>
                </a:cubicBezTo>
                <a:cubicBezTo>
                  <a:pt x="10826" y="12930"/>
                  <a:pt x="10912" y="14407"/>
                  <a:pt x="11118" y="14777"/>
                </a:cubicBezTo>
                <a:cubicBezTo>
                  <a:pt x="10895" y="13207"/>
                  <a:pt x="10895" y="11730"/>
                  <a:pt x="11204" y="10715"/>
                </a:cubicBezTo>
                <a:cubicBezTo>
                  <a:pt x="11325" y="10253"/>
                  <a:pt x="11652" y="9700"/>
                  <a:pt x="11514" y="8592"/>
                </a:cubicBezTo>
                <a:cubicBezTo>
                  <a:pt x="11428" y="7946"/>
                  <a:pt x="11222" y="7946"/>
                  <a:pt x="11170" y="8777"/>
                </a:cubicBezTo>
                <a:cubicBezTo>
                  <a:pt x="11153" y="8961"/>
                  <a:pt x="11118" y="9053"/>
                  <a:pt x="11118" y="8961"/>
                </a:cubicBezTo>
                <a:cubicBezTo>
                  <a:pt x="11170" y="7577"/>
                  <a:pt x="11308" y="6469"/>
                  <a:pt x="11514" y="5638"/>
                </a:cubicBezTo>
                <a:cubicBezTo>
                  <a:pt x="11876" y="4069"/>
                  <a:pt x="12099" y="5638"/>
                  <a:pt x="11996" y="6284"/>
                </a:cubicBezTo>
                <a:cubicBezTo>
                  <a:pt x="11979" y="6284"/>
                  <a:pt x="11962" y="6377"/>
                  <a:pt x="11945" y="6284"/>
                </a:cubicBezTo>
                <a:cubicBezTo>
                  <a:pt x="11910" y="6100"/>
                  <a:pt x="11858" y="6007"/>
                  <a:pt x="11824" y="6100"/>
                </a:cubicBezTo>
                <a:cubicBezTo>
                  <a:pt x="11755" y="6284"/>
                  <a:pt x="11721" y="6653"/>
                  <a:pt x="11755" y="6930"/>
                </a:cubicBezTo>
                <a:cubicBezTo>
                  <a:pt x="11790" y="7669"/>
                  <a:pt x="11962" y="7577"/>
                  <a:pt x="12065" y="7207"/>
                </a:cubicBezTo>
                <a:cubicBezTo>
                  <a:pt x="12168" y="6838"/>
                  <a:pt x="12220" y="6284"/>
                  <a:pt x="12220" y="5730"/>
                </a:cubicBezTo>
                <a:cubicBezTo>
                  <a:pt x="12237" y="4715"/>
                  <a:pt x="12031" y="3977"/>
                  <a:pt x="11841" y="4069"/>
                </a:cubicBezTo>
                <a:cubicBezTo>
                  <a:pt x="11652" y="4161"/>
                  <a:pt x="11480" y="4900"/>
                  <a:pt x="11342" y="5546"/>
                </a:cubicBezTo>
                <a:cubicBezTo>
                  <a:pt x="11308" y="5638"/>
                  <a:pt x="11342" y="5361"/>
                  <a:pt x="11342" y="5361"/>
                </a:cubicBezTo>
                <a:cubicBezTo>
                  <a:pt x="11480" y="4530"/>
                  <a:pt x="11600" y="3607"/>
                  <a:pt x="11583" y="2500"/>
                </a:cubicBezTo>
                <a:cubicBezTo>
                  <a:pt x="11566" y="653"/>
                  <a:pt x="11101" y="-85"/>
                  <a:pt x="10809" y="7"/>
                </a:cubicBezTo>
                <a:cubicBezTo>
                  <a:pt x="10516" y="-85"/>
                  <a:pt x="10034" y="653"/>
                  <a:pt x="10017" y="2500"/>
                </a:cubicBezTo>
                <a:cubicBezTo>
                  <a:pt x="10000" y="3607"/>
                  <a:pt x="10137" y="4530"/>
                  <a:pt x="10258" y="5361"/>
                </a:cubicBezTo>
                <a:cubicBezTo>
                  <a:pt x="10258" y="5361"/>
                  <a:pt x="10292" y="5638"/>
                  <a:pt x="10275" y="5546"/>
                </a:cubicBezTo>
                <a:cubicBezTo>
                  <a:pt x="10120" y="4900"/>
                  <a:pt x="9948" y="4161"/>
                  <a:pt x="9759" y="4069"/>
                </a:cubicBezTo>
                <a:cubicBezTo>
                  <a:pt x="9587" y="3977"/>
                  <a:pt x="9380" y="4715"/>
                  <a:pt x="9380" y="5730"/>
                </a:cubicBezTo>
                <a:cubicBezTo>
                  <a:pt x="9380" y="6284"/>
                  <a:pt x="9449" y="6838"/>
                  <a:pt x="9535" y="7207"/>
                </a:cubicBezTo>
                <a:cubicBezTo>
                  <a:pt x="9638" y="7577"/>
                  <a:pt x="9810" y="7669"/>
                  <a:pt x="9862" y="6930"/>
                </a:cubicBezTo>
                <a:cubicBezTo>
                  <a:pt x="9879" y="6653"/>
                  <a:pt x="9845" y="6284"/>
                  <a:pt x="9793" y="6100"/>
                </a:cubicBezTo>
                <a:cubicBezTo>
                  <a:pt x="9742" y="6007"/>
                  <a:pt x="9690" y="6100"/>
                  <a:pt x="9655" y="6284"/>
                </a:cubicBezTo>
                <a:cubicBezTo>
                  <a:pt x="9655" y="6377"/>
                  <a:pt x="9621" y="6284"/>
                  <a:pt x="9621" y="6284"/>
                </a:cubicBezTo>
                <a:cubicBezTo>
                  <a:pt x="9501" y="5638"/>
                  <a:pt x="9742" y="4069"/>
                  <a:pt x="10086" y="5638"/>
                </a:cubicBezTo>
                <a:cubicBezTo>
                  <a:pt x="10292" y="6469"/>
                  <a:pt x="10430" y="7577"/>
                  <a:pt x="10482" y="8961"/>
                </a:cubicBezTo>
                <a:cubicBezTo>
                  <a:pt x="10499" y="9053"/>
                  <a:pt x="10447" y="8961"/>
                  <a:pt x="10447" y="8777"/>
                </a:cubicBezTo>
                <a:cubicBezTo>
                  <a:pt x="10378" y="7946"/>
                  <a:pt x="10172" y="7946"/>
                  <a:pt x="10086" y="8592"/>
                </a:cubicBezTo>
                <a:close/>
                <a:moveTo>
                  <a:pt x="10516" y="6653"/>
                </a:moveTo>
                <a:cubicBezTo>
                  <a:pt x="10430" y="5638"/>
                  <a:pt x="10344" y="4623"/>
                  <a:pt x="10327" y="3515"/>
                </a:cubicBezTo>
                <a:cubicBezTo>
                  <a:pt x="10327" y="1946"/>
                  <a:pt x="10516" y="469"/>
                  <a:pt x="10809" y="100"/>
                </a:cubicBezTo>
                <a:cubicBezTo>
                  <a:pt x="11101" y="469"/>
                  <a:pt x="11291" y="1946"/>
                  <a:pt x="11273" y="3515"/>
                </a:cubicBezTo>
                <a:cubicBezTo>
                  <a:pt x="11256" y="4623"/>
                  <a:pt x="11170" y="5638"/>
                  <a:pt x="11101" y="6653"/>
                </a:cubicBezTo>
                <a:cubicBezTo>
                  <a:pt x="10981" y="8038"/>
                  <a:pt x="10826" y="9423"/>
                  <a:pt x="10809" y="11084"/>
                </a:cubicBezTo>
                <a:cubicBezTo>
                  <a:pt x="10774" y="9423"/>
                  <a:pt x="10636" y="8038"/>
                  <a:pt x="10516" y="6653"/>
                </a:cubicBezTo>
                <a:close/>
                <a:moveTo>
                  <a:pt x="8915" y="8315"/>
                </a:moveTo>
                <a:cubicBezTo>
                  <a:pt x="9053" y="7946"/>
                  <a:pt x="9225" y="7946"/>
                  <a:pt x="9363" y="8500"/>
                </a:cubicBezTo>
                <a:cubicBezTo>
                  <a:pt x="9432" y="8777"/>
                  <a:pt x="9483" y="9053"/>
                  <a:pt x="9518" y="9423"/>
                </a:cubicBezTo>
                <a:cubicBezTo>
                  <a:pt x="9552" y="9977"/>
                  <a:pt x="9569" y="10530"/>
                  <a:pt x="9587" y="11084"/>
                </a:cubicBezTo>
                <a:cubicBezTo>
                  <a:pt x="9587" y="11084"/>
                  <a:pt x="9587" y="11084"/>
                  <a:pt x="9587" y="11084"/>
                </a:cubicBezTo>
                <a:cubicBezTo>
                  <a:pt x="9604" y="10715"/>
                  <a:pt x="9621" y="10438"/>
                  <a:pt x="9638" y="10253"/>
                </a:cubicBezTo>
                <a:cubicBezTo>
                  <a:pt x="9655" y="9884"/>
                  <a:pt x="9690" y="9607"/>
                  <a:pt x="9724" y="9423"/>
                </a:cubicBezTo>
                <a:cubicBezTo>
                  <a:pt x="9828" y="8961"/>
                  <a:pt x="9965" y="9238"/>
                  <a:pt x="10000" y="9792"/>
                </a:cubicBezTo>
                <a:cubicBezTo>
                  <a:pt x="10000" y="10069"/>
                  <a:pt x="9982" y="10346"/>
                  <a:pt x="9965" y="10623"/>
                </a:cubicBezTo>
                <a:cubicBezTo>
                  <a:pt x="9931" y="10807"/>
                  <a:pt x="9896" y="11084"/>
                  <a:pt x="9862" y="11269"/>
                </a:cubicBezTo>
                <a:cubicBezTo>
                  <a:pt x="9828" y="11546"/>
                  <a:pt x="9776" y="11730"/>
                  <a:pt x="9742" y="12007"/>
                </a:cubicBezTo>
                <a:cubicBezTo>
                  <a:pt x="9707" y="12377"/>
                  <a:pt x="9690" y="12838"/>
                  <a:pt x="9673" y="13300"/>
                </a:cubicBezTo>
                <a:cubicBezTo>
                  <a:pt x="9690" y="13300"/>
                  <a:pt x="9690" y="13300"/>
                  <a:pt x="9690" y="13300"/>
                </a:cubicBezTo>
                <a:cubicBezTo>
                  <a:pt x="9707" y="13115"/>
                  <a:pt x="9742" y="12930"/>
                  <a:pt x="9776" y="12746"/>
                </a:cubicBezTo>
                <a:cubicBezTo>
                  <a:pt x="9810" y="12561"/>
                  <a:pt x="9845" y="12377"/>
                  <a:pt x="9896" y="12284"/>
                </a:cubicBezTo>
                <a:cubicBezTo>
                  <a:pt x="9931" y="12192"/>
                  <a:pt x="9982" y="12100"/>
                  <a:pt x="10017" y="12284"/>
                </a:cubicBezTo>
                <a:cubicBezTo>
                  <a:pt x="10069" y="12469"/>
                  <a:pt x="10086" y="12838"/>
                  <a:pt x="10069" y="13115"/>
                </a:cubicBezTo>
                <a:cubicBezTo>
                  <a:pt x="10069" y="13484"/>
                  <a:pt x="10000" y="13669"/>
                  <a:pt x="9965" y="13853"/>
                </a:cubicBezTo>
                <a:cubicBezTo>
                  <a:pt x="9914" y="14130"/>
                  <a:pt x="9845" y="14315"/>
                  <a:pt x="9810" y="14592"/>
                </a:cubicBezTo>
                <a:cubicBezTo>
                  <a:pt x="9724" y="15423"/>
                  <a:pt x="9845" y="16346"/>
                  <a:pt x="9965" y="16900"/>
                </a:cubicBezTo>
                <a:cubicBezTo>
                  <a:pt x="9965" y="16807"/>
                  <a:pt x="9965" y="16807"/>
                  <a:pt x="9965" y="16807"/>
                </a:cubicBezTo>
                <a:cubicBezTo>
                  <a:pt x="9948" y="16253"/>
                  <a:pt x="9931" y="15423"/>
                  <a:pt x="10017" y="14961"/>
                </a:cubicBezTo>
                <a:cubicBezTo>
                  <a:pt x="10155" y="14038"/>
                  <a:pt x="10396" y="14500"/>
                  <a:pt x="10396" y="16069"/>
                </a:cubicBezTo>
                <a:cubicBezTo>
                  <a:pt x="10396" y="16438"/>
                  <a:pt x="10378" y="16807"/>
                  <a:pt x="10396" y="17177"/>
                </a:cubicBezTo>
                <a:cubicBezTo>
                  <a:pt x="10396" y="17453"/>
                  <a:pt x="10413" y="17638"/>
                  <a:pt x="10430" y="17823"/>
                </a:cubicBezTo>
                <a:cubicBezTo>
                  <a:pt x="10464" y="18007"/>
                  <a:pt x="10482" y="18192"/>
                  <a:pt x="10516" y="18284"/>
                </a:cubicBezTo>
                <a:cubicBezTo>
                  <a:pt x="10378" y="18284"/>
                  <a:pt x="10241" y="18284"/>
                  <a:pt x="10120" y="18007"/>
                </a:cubicBezTo>
                <a:cubicBezTo>
                  <a:pt x="9982" y="17730"/>
                  <a:pt x="9879" y="17269"/>
                  <a:pt x="9793" y="16623"/>
                </a:cubicBezTo>
                <a:cubicBezTo>
                  <a:pt x="9621" y="15330"/>
                  <a:pt x="9673" y="13577"/>
                  <a:pt x="9587" y="12007"/>
                </a:cubicBezTo>
                <a:cubicBezTo>
                  <a:pt x="9552" y="11177"/>
                  <a:pt x="9466" y="10346"/>
                  <a:pt x="9346" y="9700"/>
                </a:cubicBezTo>
                <a:cubicBezTo>
                  <a:pt x="9225" y="9053"/>
                  <a:pt x="9087" y="8500"/>
                  <a:pt x="8915" y="8315"/>
                </a:cubicBezTo>
                <a:close/>
                <a:moveTo>
                  <a:pt x="12685" y="8315"/>
                </a:moveTo>
                <a:cubicBezTo>
                  <a:pt x="12547" y="7946"/>
                  <a:pt x="12375" y="7946"/>
                  <a:pt x="12237" y="8500"/>
                </a:cubicBezTo>
                <a:cubicBezTo>
                  <a:pt x="12185" y="8777"/>
                  <a:pt x="12134" y="9053"/>
                  <a:pt x="12099" y="9423"/>
                </a:cubicBezTo>
                <a:cubicBezTo>
                  <a:pt x="12048" y="9977"/>
                  <a:pt x="12031" y="10530"/>
                  <a:pt x="12031" y="11084"/>
                </a:cubicBezTo>
                <a:cubicBezTo>
                  <a:pt x="12013" y="11084"/>
                  <a:pt x="12013" y="11084"/>
                  <a:pt x="12013" y="11084"/>
                </a:cubicBezTo>
                <a:cubicBezTo>
                  <a:pt x="12013" y="10715"/>
                  <a:pt x="11996" y="10438"/>
                  <a:pt x="11962" y="10253"/>
                </a:cubicBezTo>
                <a:cubicBezTo>
                  <a:pt x="11945" y="9884"/>
                  <a:pt x="11910" y="9607"/>
                  <a:pt x="11876" y="9423"/>
                </a:cubicBezTo>
                <a:cubicBezTo>
                  <a:pt x="11790" y="8961"/>
                  <a:pt x="11635" y="9238"/>
                  <a:pt x="11618" y="9792"/>
                </a:cubicBezTo>
                <a:cubicBezTo>
                  <a:pt x="11600" y="10069"/>
                  <a:pt x="11618" y="10346"/>
                  <a:pt x="11635" y="10623"/>
                </a:cubicBezTo>
                <a:cubicBezTo>
                  <a:pt x="11669" y="10807"/>
                  <a:pt x="11704" y="11084"/>
                  <a:pt x="11755" y="11269"/>
                </a:cubicBezTo>
                <a:cubicBezTo>
                  <a:pt x="11790" y="11546"/>
                  <a:pt x="11824" y="11730"/>
                  <a:pt x="11858" y="12007"/>
                </a:cubicBezTo>
                <a:cubicBezTo>
                  <a:pt x="11910" y="12377"/>
                  <a:pt x="11927" y="12838"/>
                  <a:pt x="11927" y="13300"/>
                </a:cubicBezTo>
                <a:cubicBezTo>
                  <a:pt x="11927" y="13300"/>
                  <a:pt x="11927" y="13300"/>
                  <a:pt x="11927" y="13300"/>
                </a:cubicBezTo>
                <a:cubicBezTo>
                  <a:pt x="11910" y="13115"/>
                  <a:pt x="11876" y="12930"/>
                  <a:pt x="11841" y="12746"/>
                </a:cubicBezTo>
                <a:cubicBezTo>
                  <a:pt x="11807" y="12561"/>
                  <a:pt x="11755" y="12377"/>
                  <a:pt x="11704" y="12284"/>
                </a:cubicBezTo>
                <a:cubicBezTo>
                  <a:pt x="11669" y="12192"/>
                  <a:pt x="11618" y="12100"/>
                  <a:pt x="11583" y="12284"/>
                </a:cubicBezTo>
                <a:cubicBezTo>
                  <a:pt x="11531" y="12469"/>
                  <a:pt x="11531" y="12838"/>
                  <a:pt x="11531" y="13115"/>
                </a:cubicBezTo>
                <a:cubicBezTo>
                  <a:pt x="11549" y="13484"/>
                  <a:pt x="11600" y="13669"/>
                  <a:pt x="11652" y="13853"/>
                </a:cubicBezTo>
                <a:cubicBezTo>
                  <a:pt x="11704" y="14130"/>
                  <a:pt x="11755" y="14315"/>
                  <a:pt x="11790" y="14592"/>
                </a:cubicBezTo>
                <a:cubicBezTo>
                  <a:pt x="11876" y="15423"/>
                  <a:pt x="11755" y="16346"/>
                  <a:pt x="11635" y="16900"/>
                </a:cubicBezTo>
                <a:cubicBezTo>
                  <a:pt x="11635" y="16807"/>
                  <a:pt x="11635" y="16807"/>
                  <a:pt x="11635" y="16807"/>
                </a:cubicBezTo>
                <a:cubicBezTo>
                  <a:pt x="11669" y="16253"/>
                  <a:pt x="11669" y="15423"/>
                  <a:pt x="11600" y="14961"/>
                </a:cubicBezTo>
                <a:cubicBezTo>
                  <a:pt x="11445" y="14038"/>
                  <a:pt x="11222" y="14500"/>
                  <a:pt x="11204" y="16069"/>
                </a:cubicBezTo>
                <a:cubicBezTo>
                  <a:pt x="11204" y="16438"/>
                  <a:pt x="11222" y="16807"/>
                  <a:pt x="11204" y="17177"/>
                </a:cubicBezTo>
                <a:cubicBezTo>
                  <a:pt x="11204" y="17453"/>
                  <a:pt x="11187" y="17638"/>
                  <a:pt x="11170" y="17823"/>
                </a:cubicBezTo>
                <a:cubicBezTo>
                  <a:pt x="11153" y="18007"/>
                  <a:pt x="11118" y="18192"/>
                  <a:pt x="11084" y="18284"/>
                </a:cubicBezTo>
                <a:cubicBezTo>
                  <a:pt x="11222" y="18284"/>
                  <a:pt x="11359" y="18284"/>
                  <a:pt x="11497" y="18007"/>
                </a:cubicBezTo>
                <a:cubicBezTo>
                  <a:pt x="11618" y="17730"/>
                  <a:pt x="11738" y="17269"/>
                  <a:pt x="11807" y="16623"/>
                </a:cubicBezTo>
                <a:cubicBezTo>
                  <a:pt x="11996" y="15330"/>
                  <a:pt x="11945" y="13577"/>
                  <a:pt x="12013" y="12007"/>
                </a:cubicBezTo>
                <a:cubicBezTo>
                  <a:pt x="12065" y="11177"/>
                  <a:pt x="12151" y="10346"/>
                  <a:pt x="12254" y="9700"/>
                </a:cubicBezTo>
                <a:cubicBezTo>
                  <a:pt x="12375" y="9053"/>
                  <a:pt x="12530" y="8500"/>
                  <a:pt x="12685" y="8315"/>
                </a:cubicBezTo>
                <a:close/>
              </a:path>
            </a:pathLst>
          </a:custGeom>
          <a:solidFill>
            <a:srgbClr val="000000">
              <a:alpha val="81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直接连接符 14"/>
          <p:cNvSpPr/>
          <p:nvPr/>
        </p:nvSpPr>
        <p:spPr>
          <a:xfrm>
            <a:off x="7997124" y="3429000"/>
            <a:ext cx="3704096" cy="0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直接连接符 15"/>
          <p:cNvSpPr/>
          <p:nvPr/>
        </p:nvSpPr>
        <p:spPr>
          <a:xfrm flipH="1" flipV="1">
            <a:off x="446868" y="3426100"/>
            <a:ext cx="3704095" cy="1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矩形 16"/>
          <p:cNvSpPr/>
          <p:nvPr/>
        </p:nvSpPr>
        <p:spPr>
          <a:xfrm>
            <a:off x="98156" y="9611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Freeform 27"/>
          <p:cNvSpPr/>
          <p:nvPr/>
        </p:nvSpPr>
        <p:spPr>
          <a:xfrm flipH="1">
            <a:off x="7164801" y="977068"/>
            <a:ext cx="713144" cy="29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7" h="20885" extrusionOk="0">
                <a:moveTo>
                  <a:pt x="19455" y="12870"/>
                </a:moveTo>
                <a:cubicBezTo>
                  <a:pt x="19725" y="13006"/>
                  <a:pt x="19888" y="14093"/>
                  <a:pt x="19725" y="14908"/>
                </a:cubicBezTo>
                <a:cubicBezTo>
                  <a:pt x="19455" y="15859"/>
                  <a:pt x="18913" y="15994"/>
                  <a:pt x="18588" y="15315"/>
                </a:cubicBezTo>
                <a:cubicBezTo>
                  <a:pt x="17885" y="14093"/>
                  <a:pt x="18209" y="11376"/>
                  <a:pt x="19184" y="11240"/>
                </a:cubicBezTo>
                <a:cubicBezTo>
                  <a:pt x="20321" y="11104"/>
                  <a:pt x="21241" y="14228"/>
                  <a:pt x="20375" y="17081"/>
                </a:cubicBezTo>
                <a:cubicBezTo>
                  <a:pt x="19563" y="19934"/>
                  <a:pt x="17885" y="19934"/>
                  <a:pt x="16585" y="19391"/>
                </a:cubicBezTo>
                <a:cubicBezTo>
                  <a:pt x="15665" y="18847"/>
                  <a:pt x="14636" y="18032"/>
                  <a:pt x="13770" y="16810"/>
                </a:cubicBezTo>
                <a:cubicBezTo>
                  <a:pt x="13716" y="16674"/>
                  <a:pt x="13716" y="16674"/>
                  <a:pt x="13716" y="16674"/>
                </a:cubicBezTo>
                <a:cubicBezTo>
                  <a:pt x="13283" y="18032"/>
                  <a:pt x="12958" y="19391"/>
                  <a:pt x="12633" y="20885"/>
                </a:cubicBezTo>
                <a:cubicBezTo>
                  <a:pt x="10089" y="17489"/>
                  <a:pt x="8627" y="3089"/>
                  <a:pt x="4567" y="779"/>
                </a:cubicBezTo>
                <a:cubicBezTo>
                  <a:pt x="2943" y="-172"/>
                  <a:pt x="724" y="1594"/>
                  <a:pt x="236" y="6485"/>
                </a:cubicBezTo>
                <a:cubicBezTo>
                  <a:pt x="-88" y="10425"/>
                  <a:pt x="1319" y="14908"/>
                  <a:pt x="3052" y="14093"/>
                </a:cubicBezTo>
                <a:cubicBezTo>
                  <a:pt x="3972" y="13685"/>
                  <a:pt x="4676" y="10968"/>
                  <a:pt x="4459" y="8523"/>
                </a:cubicBezTo>
                <a:cubicBezTo>
                  <a:pt x="4297" y="6077"/>
                  <a:pt x="3160" y="4311"/>
                  <a:pt x="2239" y="5398"/>
                </a:cubicBezTo>
                <a:cubicBezTo>
                  <a:pt x="1536" y="6077"/>
                  <a:pt x="1319" y="8115"/>
                  <a:pt x="1590" y="9610"/>
                </a:cubicBezTo>
                <a:cubicBezTo>
                  <a:pt x="1915" y="11240"/>
                  <a:pt x="3106" y="11647"/>
                  <a:pt x="3376" y="9881"/>
                </a:cubicBezTo>
                <a:cubicBezTo>
                  <a:pt x="3593" y="8387"/>
                  <a:pt x="3052" y="7572"/>
                  <a:pt x="2835" y="7572"/>
                </a:cubicBezTo>
                <a:cubicBezTo>
                  <a:pt x="2456" y="7436"/>
                  <a:pt x="2023" y="7979"/>
                  <a:pt x="1969" y="9066"/>
                </a:cubicBezTo>
                <a:cubicBezTo>
                  <a:pt x="1915" y="7572"/>
                  <a:pt x="2564" y="6893"/>
                  <a:pt x="2997" y="7164"/>
                </a:cubicBezTo>
                <a:cubicBezTo>
                  <a:pt x="3376" y="7436"/>
                  <a:pt x="3755" y="8523"/>
                  <a:pt x="3539" y="10017"/>
                </a:cubicBezTo>
                <a:cubicBezTo>
                  <a:pt x="3214" y="12327"/>
                  <a:pt x="1752" y="12055"/>
                  <a:pt x="1373" y="9881"/>
                </a:cubicBezTo>
                <a:cubicBezTo>
                  <a:pt x="1049" y="8115"/>
                  <a:pt x="1427" y="5806"/>
                  <a:pt x="2131" y="4991"/>
                </a:cubicBezTo>
                <a:cubicBezTo>
                  <a:pt x="3268" y="3768"/>
                  <a:pt x="4459" y="5806"/>
                  <a:pt x="4676" y="8659"/>
                </a:cubicBezTo>
                <a:cubicBezTo>
                  <a:pt x="4892" y="11376"/>
                  <a:pt x="4188" y="14228"/>
                  <a:pt x="3106" y="14772"/>
                </a:cubicBezTo>
                <a:cubicBezTo>
                  <a:pt x="1157" y="15723"/>
                  <a:pt x="-359" y="10832"/>
                  <a:pt x="74" y="6349"/>
                </a:cubicBezTo>
                <a:cubicBezTo>
                  <a:pt x="615" y="1187"/>
                  <a:pt x="2889" y="-715"/>
                  <a:pt x="4730" y="236"/>
                </a:cubicBezTo>
                <a:cubicBezTo>
                  <a:pt x="8627" y="2545"/>
                  <a:pt x="10035" y="15315"/>
                  <a:pt x="12525" y="19798"/>
                </a:cubicBezTo>
                <a:cubicBezTo>
                  <a:pt x="12742" y="18711"/>
                  <a:pt x="13121" y="17489"/>
                  <a:pt x="13500" y="16402"/>
                </a:cubicBezTo>
                <a:cubicBezTo>
                  <a:pt x="12309" y="14636"/>
                  <a:pt x="11172" y="12327"/>
                  <a:pt x="10847" y="9202"/>
                </a:cubicBezTo>
                <a:cubicBezTo>
                  <a:pt x="12633" y="9881"/>
                  <a:pt x="16206" y="8387"/>
                  <a:pt x="18318" y="9474"/>
                </a:cubicBezTo>
                <a:cubicBezTo>
                  <a:pt x="16585" y="9338"/>
                  <a:pt x="14961" y="13277"/>
                  <a:pt x="13933" y="16130"/>
                </a:cubicBezTo>
                <a:cubicBezTo>
                  <a:pt x="14799" y="17353"/>
                  <a:pt x="15719" y="18304"/>
                  <a:pt x="16639" y="18711"/>
                </a:cubicBezTo>
                <a:cubicBezTo>
                  <a:pt x="17776" y="19255"/>
                  <a:pt x="19400" y="19391"/>
                  <a:pt x="20212" y="17081"/>
                </a:cubicBezTo>
                <a:cubicBezTo>
                  <a:pt x="21024" y="14636"/>
                  <a:pt x="20212" y="11783"/>
                  <a:pt x="19184" y="11919"/>
                </a:cubicBezTo>
                <a:cubicBezTo>
                  <a:pt x="18480" y="12055"/>
                  <a:pt x="18264" y="14228"/>
                  <a:pt x="18697" y="15043"/>
                </a:cubicBezTo>
                <a:cubicBezTo>
                  <a:pt x="19292" y="15994"/>
                  <a:pt x="19996" y="14364"/>
                  <a:pt x="19455" y="12870"/>
                </a:cubicBezTo>
                <a:close/>
              </a:path>
            </a:pathLst>
          </a:custGeom>
          <a:solidFill>
            <a:srgbClr val="000000">
              <a:alpha val="77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Freeform 27"/>
          <p:cNvSpPr/>
          <p:nvPr/>
        </p:nvSpPr>
        <p:spPr>
          <a:xfrm>
            <a:off x="4270142" y="950469"/>
            <a:ext cx="713144" cy="290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17" h="20885" extrusionOk="0">
                <a:moveTo>
                  <a:pt x="19455" y="12870"/>
                </a:moveTo>
                <a:cubicBezTo>
                  <a:pt x="19725" y="13006"/>
                  <a:pt x="19888" y="14093"/>
                  <a:pt x="19725" y="14908"/>
                </a:cubicBezTo>
                <a:cubicBezTo>
                  <a:pt x="19455" y="15859"/>
                  <a:pt x="18913" y="15994"/>
                  <a:pt x="18588" y="15315"/>
                </a:cubicBezTo>
                <a:cubicBezTo>
                  <a:pt x="17885" y="14093"/>
                  <a:pt x="18209" y="11376"/>
                  <a:pt x="19184" y="11240"/>
                </a:cubicBezTo>
                <a:cubicBezTo>
                  <a:pt x="20321" y="11104"/>
                  <a:pt x="21241" y="14228"/>
                  <a:pt x="20375" y="17081"/>
                </a:cubicBezTo>
                <a:cubicBezTo>
                  <a:pt x="19563" y="19934"/>
                  <a:pt x="17885" y="19934"/>
                  <a:pt x="16585" y="19391"/>
                </a:cubicBezTo>
                <a:cubicBezTo>
                  <a:pt x="15665" y="18847"/>
                  <a:pt x="14636" y="18032"/>
                  <a:pt x="13770" y="16810"/>
                </a:cubicBezTo>
                <a:cubicBezTo>
                  <a:pt x="13716" y="16674"/>
                  <a:pt x="13716" y="16674"/>
                  <a:pt x="13716" y="16674"/>
                </a:cubicBezTo>
                <a:cubicBezTo>
                  <a:pt x="13283" y="18032"/>
                  <a:pt x="12958" y="19391"/>
                  <a:pt x="12633" y="20885"/>
                </a:cubicBezTo>
                <a:cubicBezTo>
                  <a:pt x="10089" y="17489"/>
                  <a:pt x="8627" y="3089"/>
                  <a:pt x="4567" y="779"/>
                </a:cubicBezTo>
                <a:cubicBezTo>
                  <a:pt x="2943" y="-172"/>
                  <a:pt x="724" y="1594"/>
                  <a:pt x="236" y="6485"/>
                </a:cubicBezTo>
                <a:cubicBezTo>
                  <a:pt x="-88" y="10425"/>
                  <a:pt x="1319" y="14908"/>
                  <a:pt x="3052" y="14093"/>
                </a:cubicBezTo>
                <a:cubicBezTo>
                  <a:pt x="3972" y="13685"/>
                  <a:pt x="4676" y="10968"/>
                  <a:pt x="4459" y="8523"/>
                </a:cubicBezTo>
                <a:cubicBezTo>
                  <a:pt x="4297" y="6077"/>
                  <a:pt x="3160" y="4311"/>
                  <a:pt x="2239" y="5398"/>
                </a:cubicBezTo>
                <a:cubicBezTo>
                  <a:pt x="1536" y="6077"/>
                  <a:pt x="1319" y="8115"/>
                  <a:pt x="1590" y="9610"/>
                </a:cubicBezTo>
                <a:cubicBezTo>
                  <a:pt x="1915" y="11240"/>
                  <a:pt x="3106" y="11647"/>
                  <a:pt x="3376" y="9881"/>
                </a:cubicBezTo>
                <a:cubicBezTo>
                  <a:pt x="3593" y="8387"/>
                  <a:pt x="3052" y="7572"/>
                  <a:pt x="2835" y="7572"/>
                </a:cubicBezTo>
                <a:cubicBezTo>
                  <a:pt x="2456" y="7436"/>
                  <a:pt x="2023" y="7979"/>
                  <a:pt x="1969" y="9066"/>
                </a:cubicBezTo>
                <a:cubicBezTo>
                  <a:pt x="1915" y="7572"/>
                  <a:pt x="2564" y="6893"/>
                  <a:pt x="2997" y="7164"/>
                </a:cubicBezTo>
                <a:cubicBezTo>
                  <a:pt x="3376" y="7436"/>
                  <a:pt x="3755" y="8523"/>
                  <a:pt x="3539" y="10017"/>
                </a:cubicBezTo>
                <a:cubicBezTo>
                  <a:pt x="3214" y="12327"/>
                  <a:pt x="1752" y="12055"/>
                  <a:pt x="1373" y="9881"/>
                </a:cubicBezTo>
                <a:cubicBezTo>
                  <a:pt x="1049" y="8115"/>
                  <a:pt x="1427" y="5806"/>
                  <a:pt x="2131" y="4991"/>
                </a:cubicBezTo>
                <a:cubicBezTo>
                  <a:pt x="3268" y="3768"/>
                  <a:pt x="4459" y="5806"/>
                  <a:pt x="4676" y="8659"/>
                </a:cubicBezTo>
                <a:cubicBezTo>
                  <a:pt x="4892" y="11376"/>
                  <a:pt x="4188" y="14228"/>
                  <a:pt x="3106" y="14772"/>
                </a:cubicBezTo>
                <a:cubicBezTo>
                  <a:pt x="1157" y="15723"/>
                  <a:pt x="-359" y="10832"/>
                  <a:pt x="74" y="6349"/>
                </a:cubicBezTo>
                <a:cubicBezTo>
                  <a:pt x="615" y="1187"/>
                  <a:pt x="2889" y="-715"/>
                  <a:pt x="4730" y="236"/>
                </a:cubicBezTo>
                <a:cubicBezTo>
                  <a:pt x="8627" y="2545"/>
                  <a:pt x="10035" y="15315"/>
                  <a:pt x="12525" y="19798"/>
                </a:cubicBezTo>
                <a:cubicBezTo>
                  <a:pt x="12742" y="18711"/>
                  <a:pt x="13121" y="17489"/>
                  <a:pt x="13500" y="16402"/>
                </a:cubicBezTo>
                <a:cubicBezTo>
                  <a:pt x="12309" y="14636"/>
                  <a:pt x="11172" y="12327"/>
                  <a:pt x="10847" y="9202"/>
                </a:cubicBezTo>
                <a:cubicBezTo>
                  <a:pt x="12633" y="9881"/>
                  <a:pt x="16206" y="8387"/>
                  <a:pt x="18318" y="9474"/>
                </a:cubicBezTo>
                <a:cubicBezTo>
                  <a:pt x="16585" y="9338"/>
                  <a:pt x="14961" y="13277"/>
                  <a:pt x="13933" y="16130"/>
                </a:cubicBezTo>
                <a:cubicBezTo>
                  <a:pt x="14799" y="17353"/>
                  <a:pt x="15719" y="18304"/>
                  <a:pt x="16639" y="18711"/>
                </a:cubicBezTo>
                <a:cubicBezTo>
                  <a:pt x="17776" y="19255"/>
                  <a:pt x="19400" y="19391"/>
                  <a:pt x="20212" y="17081"/>
                </a:cubicBezTo>
                <a:cubicBezTo>
                  <a:pt x="21024" y="14636"/>
                  <a:pt x="20212" y="11783"/>
                  <a:pt x="19184" y="11919"/>
                </a:cubicBezTo>
                <a:cubicBezTo>
                  <a:pt x="18480" y="12055"/>
                  <a:pt x="18264" y="14228"/>
                  <a:pt x="18697" y="15043"/>
                </a:cubicBezTo>
                <a:cubicBezTo>
                  <a:pt x="19292" y="15994"/>
                  <a:pt x="19996" y="14364"/>
                  <a:pt x="19455" y="12870"/>
                </a:cubicBezTo>
                <a:close/>
              </a:path>
            </a:pathLst>
          </a:custGeom>
          <a:solidFill>
            <a:srgbClr val="000000">
              <a:alpha val="77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07" name="组合 37"/>
          <p:cNvGrpSpPr/>
          <p:nvPr/>
        </p:nvGrpSpPr>
        <p:grpSpPr>
          <a:xfrm>
            <a:off x="5086298" y="1191991"/>
            <a:ext cx="1975493" cy="49075"/>
            <a:chOff x="0" y="0"/>
            <a:chExt cx="1975492" cy="49074"/>
          </a:xfrm>
        </p:grpSpPr>
        <p:sp>
          <p:nvSpPr>
            <p:cNvPr id="105" name="直接连接符 32"/>
            <p:cNvSpPr/>
            <p:nvPr/>
          </p:nvSpPr>
          <p:spPr>
            <a:xfrm>
              <a:off x="-1" y="49074"/>
              <a:ext cx="1975492" cy="1"/>
            </a:xfrm>
            <a:prstGeom prst="line">
              <a:avLst/>
            </a:prstGeom>
            <a:noFill/>
            <a:ln w="22225" cap="flat">
              <a:solidFill>
                <a:srgbClr val="404040">
                  <a:alpha val="83000"/>
                </a:srgbClr>
              </a:solidFill>
              <a:prstDash val="sys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直接连接符 46"/>
            <p:cNvSpPr/>
            <p:nvPr/>
          </p:nvSpPr>
          <p:spPr>
            <a:xfrm>
              <a:off x="0" y="-1"/>
              <a:ext cx="1975492" cy="1"/>
            </a:xfrm>
            <a:prstGeom prst="line">
              <a:avLst/>
            </a:prstGeom>
            <a:noFill/>
            <a:ln w="28575" cap="flat">
              <a:solidFill>
                <a:srgbClr val="404040">
                  <a:alpha val="83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8" name="文本框 48"/>
          <p:cNvSpPr txBox="1"/>
          <p:nvPr/>
        </p:nvSpPr>
        <p:spPr>
          <a:xfrm>
            <a:off x="4929056" y="788750"/>
            <a:ext cx="227966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600" b="1"/>
            </a:lvl1pPr>
          </a:lstStyle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控制工程课程设计</a:t>
            </a:r>
            <a:endParaRPr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11" name="组合 50"/>
          <p:cNvGrpSpPr/>
          <p:nvPr/>
        </p:nvGrpSpPr>
        <p:grpSpPr>
          <a:xfrm>
            <a:off x="5086296" y="6175304"/>
            <a:ext cx="1975493" cy="49075"/>
            <a:chOff x="0" y="0"/>
            <a:chExt cx="1975492" cy="49074"/>
          </a:xfrm>
        </p:grpSpPr>
        <p:sp>
          <p:nvSpPr>
            <p:cNvPr id="109" name="直接连接符 51"/>
            <p:cNvSpPr/>
            <p:nvPr/>
          </p:nvSpPr>
          <p:spPr>
            <a:xfrm>
              <a:off x="-1" y="49074"/>
              <a:ext cx="1975492" cy="1"/>
            </a:xfrm>
            <a:prstGeom prst="line">
              <a:avLst/>
            </a:prstGeom>
            <a:noFill/>
            <a:ln w="22225" cap="flat">
              <a:solidFill>
                <a:srgbClr val="404040">
                  <a:alpha val="83000"/>
                </a:srgbClr>
              </a:solidFill>
              <a:prstDash val="sys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直接连接符 52"/>
            <p:cNvSpPr/>
            <p:nvPr/>
          </p:nvSpPr>
          <p:spPr>
            <a:xfrm>
              <a:off x="0" y="-1"/>
              <a:ext cx="1975492" cy="1"/>
            </a:xfrm>
            <a:prstGeom prst="line">
              <a:avLst/>
            </a:prstGeom>
            <a:noFill/>
            <a:ln w="28575" cap="flat">
              <a:solidFill>
                <a:srgbClr val="404040">
                  <a:alpha val="83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6" name="组合 47"/>
          <p:cNvGrpSpPr/>
          <p:nvPr/>
        </p:nvGrpSpPr>
        <p:grpSpPr>
          <a:xfrm>
            <a:off x="5065729" y="5514813"/>
            <a:ext cx="2016627" cy="245058"/>
            <a:chOff x="0" y="0"/>
            <a:chExt cx="2016625" cy="245057"/>
          </a:xfrm>
        </p:grpSpPr>
        <p:sp>
          <p:nvSpPr>
            <p:cNvPr id="112" name="Freeform 31"/>
            <p:cNvSpPr/>
            <p:nvPr/>
          </p:nvSpPr>
          <p:spPr>
            <a:xfrm>
              <a:off x="803887" y="0"/>
              <a:ext cx="406089" cy="20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0" extrusionOk="0">
                  <a:moveTo>
                    <a:pt x="10452" y="13037"/>
                  </a:moveTo>
                  <a:cubicBezTo>
                    <a:pt x="8535" y="10723"/>
                    <a:pt x="6968" y="7791"/>
                    <a:pt x="7142" y="4860"/>
                  </a:cubicBezTo>
                  <a:cubicBezTo>
                    <a:pt x="7665" y="-1620"/>
                    <a:pt x="14110" y="-1620"/>
                    <a:pt x="14632" y="4860"/>
                  </a:cubicBezTo>
                  <a:cubicBezTo>
                    <a:pt x="14806" y="7791"/>
                    <a:pt x="13239" y="10723"/>
                    <a:pt x="11323" y="13037"/>
                  </a:cubicBezTo>
                  <a:cubicBezTo>
                    <a:pt x="13935" y="15969"/>
                    <a:pt x="17419" y="19209"/>
                    <a:pt x="21600" y="19980"/>
                  </a:cubicBezTo>
                  <a:cubicBezTo>
                    <a:pt x="17768" y="19826"/>
                    <a:pt x="13413" y="16431"/>
                    <a:pt x="10800" y="13500"/>
                  </a:cubicBezTo>
                  <a:cubicBezTo>
                    <a:pt x="8361" y="16431"/>
                    <a:pt x="4006" y="19826"/>
                    <a:pt x="0" y="19980"/>
                  </a:cubicBezTo>
                  <a:cubicBezTo>
                    <a:pt x="4181" y="19209"/>
                    <a:pt x="7839" y="15969"/>
                    <a:pt x="10452" y="13037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Freeform 32"/>
            <p:cNvSpPr/>
            <p:nvPr/>
          </p:nvSpPr>
          <p:spPr>
            <a:xfrm>
              <a:off x="1350863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7" y="21600"/>
                  </a:moveTo>
                  <a:cubicBezTo>
                    <a:pt x="7235" y="21600"/>
                    <a:pt x="3618" y="21600"/>
                    <a:pt x="0" y="10800"/>
                  </a:cubicBezTo>
                  <a:cubicBezTo>
                    <a:pt x="3724" y="0"/>
                    <a:pt x="7235" y="0"/>
                    <a:pt x="10747" y="0"/>
                  </a:cubicBezTo>
                  <a:cubicBezTo>
                    <a:pt x="14258" y="0"/>
                    <a:pt x="17876" y="3600"/>
                    <a:pt x="21600" y="14400"/>
                  </a:cubicBezTo>
                  <a:cubicBezTo>
                    <a:pt x="17663" y="21600"/>
                    <a:pt x="10747" y="21600"/>
                    <a:pt x="10747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Freeform 33"/>
            <p:cNvSpPr/>
            <p:nvPr/>
          </p:nvSpPr>
          <p:spPr>
            <a:xfrm>
              <a:off x="0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53" y="21600"/>
                  </a:moveTo>
                  <a:cubicBezTo>
                    <a:pt x="14365" y="21600"/>
                    <a:pt x="17982" y="21600"/>
                    <a:pt x="21600" y="10800"/>
                  </a:cubicBezTo>
                  <a:cubicBezTo>
                    <a:pt x="17876" y="0"/>
                    <a:pt x="14365" y="0"/>
                    <a:pt x="10853" y="0"/>
                  </a:cubicBezTo>
                  <a:cubicBezTo>
                    <a:pt x="7235" y="0"/>
                    <a:pt x="3724" y="3600"/>
                    <a:pt x="0" y="14400"/>
                  </a:cubicBezTo>
                  <a:cubicBezTo>
                    <a:pt x="3831" y="21600"/>
                    <a:pt x="10853" y="21600"/>
                    <a:pt x="10853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Freeform 34"/>
            <p:cNvSpPr/>
            <p:nvPr/>
          </p:nvSpPr>
          <p:spPr>
            <a:xfrm>
              <a:off x="647002" y="112901"/>
              <a:ext cx="723988" cy="132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18042" extrusionOk="0">
                  <a:moveTo>
                    <a:pt x="10009" y="12066"/>
                  </a:moveTo>
                  <a:cubicBezTo>
                    <a:pt x="11012" y="14684"/>
                    <a:pt x="12379" y="16648"/>
                    <a:pt x="13837" y="17521"/>
                  </a:cubicBezTo>
                  <a:cubicBezTo>
                    <a:pt x="18941" y="20357"/>
                    <a:pt x="20855" y="10975"/>
                    <a:pt x="19852" y="4866"/>
                  </a:cubicBezTo>
                  <a:cubicBezTo>
                    <a:pt x="19214" y="502"/>
                    <a:pt x="17118" y="-1243"/>
                    <a:pt x="15478" y="939"/>
                  </a:cubicBezTo>
                  <a:cubicBezTo>
                    <a:pt x="13564" y="3557"/>
                    <a:pt x="13837" y="10975"/>
                    <a:pt x="16025" y="12721"/>
                  </a:cubicBezTo>
                  <a:cubicBezTo>
                    <a:pt x="16936" y="13593"/>
                    <a:pt x="18212" y="12939"/>
                    <a:pt x="18668" y="10102"/>
                  </a:cubicBezTo>
                  <a:cubicBezTo>
                    <a:pt x="18941" y="7921"/>
                    <a:pt x="18303" y="5521"/>
                    <a:pt x="17392" y="5084"/>
                  </a:cubicBezTo>
                  <a:cubicBezTo>
                    <a:pt x="16571" y="4648"/>
                    <a:pt x="15751" y="6175"/>
                    <a:pt x="15933" y="8357"/>
                  </a:cubicBezTo>
                  <a:cubicBezTo>
                    <a:pt x="15933" y="7702"/>
                    <a:pt x="16116" y="5957"/>
                    <a:pt x="16845" y="5739"/>
                  </a:cubicBezTo>
                  <a:cubicBezTo>
                    <a:pt x="17847" y="5302"/>
                    <a:pt x="18668" y="7921"/>
                    <a:pt x="18394" y="9884"/>
                  </a:cubicBezTo>
                  <a:cubicBezTo>
                    <a:pt x="18121" y="12502"/>
                    <a:pt x="16936" y="12721"/>
                    <a:pt x="16116" y="12066"/>
                  </a:cubicBezTo>
                  <a:cubicBezTo>
                    <a:pt x="14202" y="10321"/>
                    <a:pt x="13928" y="3993"/>
                    <a:pt x="15660" y="1593"/>
                  </a:cubicBezTo>
                  <a:cubicBezTo>
                    <a:pt x="17209" y="-588"/>
                    <a:pt x="19214" y="1593"/>
                    <a:pt x="19670" y="5957"/>
                  </a:cubicBezTo>
                  <a:cubicBezTo>
                    <a:pt x="20308" y="11630"/>
                    <a:pt x="18577" y="19702"/>
                    <a:pt x="14020" y="17084"/>
                  </a:cubicBezTo>
                  <a:cubicBezTo>
                    <a:pt x="12561" y="16212"/>
                    <a:pt x="10830" y="13812"/>
                    <a:pt x="10101" y="10539"/>
                  </a:cubicBezTo>
                  <a:cubicBezTo>
                    <a:pt x="9189" y="13812"/>
                    <a:pt x="7640" y="16212"/>
                    <a:pt x="5999" y="17084"/>
                  </a:cubicBezTo>
                  <a:cubicBezTo>
                    <a:pt x="1533" y="19702"/>
                    <a:pt x="-198" y="11630"/>
                    <a:pt x="440" y="5957"/>
                  </a:cubicBezTo>
                  <a:cubicBezTo>
                    <a:pt x="896" y="1593"/>
                    <a:pt x="2901" y="-588"/>
                    <a:pt x="4450" y="1593"/>
                  </a:cubicBezTo>
                  <a:cubicBezTo>
                    <a:pt x="6090" y="3993"/>
                    <a:pt x="5908" y="10321"/>
                    <a:pt x="3994" y="12066"/>
                  </a:cubicBezTo>
                  <a:cubicBezTo>
                    <a:pt x="3174" y="12721"/>
                    <a:pt x="1989" y="12502"/>
                    <a:pt x="1716" y="9884"/>
                  </a:cubicBezTo>
                  <a:cubicBezTo>
                    <a:pt x="1442" y="7921"/>
                    <a:pt x="2263" y="5302"/>
                    <a:pt x="3265" y="5739"/>
                  </a:cubicBezTo>
                  <a:cubicBezTo>
                    <a:pt x="3994" y="5957"/>
                    <a:pt x="4177" y="7702"/>
                    <a:pt x="4177" y="8357"/>
                  </a:cubicBezTo>
                  <a:cubicBezTo>
                    <a:pt x="4359" y="6175"/>
                    <a:pt x="3539" y="4648"/>
                    <a:pt x="2627" y="5084"/>
                  </a:cubicBezTo>
                  <a:cubicBezTo>
                    <a:pt x="1807" y="5521"/>
                    <a:pt x="1169" y="7921"/>
                    <a:pt x="1442" y="10102"/>
                  </a:cubicBezTo>
                  <a:cubicBezTo>
                    <a:pt x="1898" y="12939"/>
                    <a:pt x="3174" y="13593"/>
                    <a:pt x="4085" y="12721"/>
                  </a:cubicBezTo>
                  <a:cubicBezTo>
                    <a:pt x="6273" y="10975"/>
                    <a:pt x="6546" y="3557"/>
                    <a:pt x="4632" y="939"/>
                  </a:cubicBezTo>
                  <a:cubicBezTo>
                    <a:pt x="2992" y="-1243"/>
                    <a:pt x="896" y="502"/>
                    <a:pt x="258" y="4866"/>
                  </a:cubicBezTo>
                  <a:cubicBezTo>
                    <a:pt x="-745" y="10975"/>
                    <a:pt x="1169" y="20357"/>
                    <a:pt x="6182" y="17521"/>
                  </a:cubicBezTo>
                  <a:cubicBezTo>
                    <a:pt x="7640" y="16648"/>
                    <a:pt x="9098" y="14684"/>
                    <a:pt x="10009" y="12066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BC14DAB-2E72-4D6C-A182-909CBE8459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149" y="356650"/>
            <a:ext cx="1296000" cy="1296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33E5532-A111-40F2-9E09-C5FA176BFD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2" y="230469"/>
            <a:ext cx="1448907" cy="14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DDB0B1-AFE0-457B-A62D-269CD35E4125}"/>
              </a:ext>
            </a:extLst>
          </p:cNvPr>
          <p:cNvSpPr txBox="1"/>
          <p:nvPr/>
        </p:nvSpPr>
        <p:spPr>
          <a:xfrm>
            <a:off x="4901237" y="3698240"/>
            <a:ext cx="3121047" cy="1661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组别：                    第一组</a:t>
            </a:r>
            <a:endParaRPr lang="en-US" altLang="zh-CN" dirty="0"/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成员：           李奇澳、安泓宇、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                       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覃栋鹏、郑光泽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指导老师：        于颖教授</a:t>
            </a:r>
          </a:p>
        </p:txBody>
      </p:sp>
    </p:spTree>
    <p:extLst>
      <p:ext uri="{BB962C8B-B14F-4D97-AF65-F5344CB8AC3E}">
        <p14:creationId xmlns:p14="http://schemas.microsoft.com/office/powerpoint/2010/main" val="234822089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>
            <a:extLst>
              <a:ext uri="{FF2B5EF4-FFF2-40B4-BE49-F238E27FC236}">
                <a16:creationId xmlns:a16="http://schemas.microsoft.com/office/drawing/2014/main" id="{EEEA28B7-1402-48A1-B6BB-0F56B3586F58}"/>
              </a:ext>
            </a:extLst>
          </p:cNvPr>
          <p:cNvSpPr txBox="1"/>
          <p:nvPr/>
        </p:nvSpPr>
        <p:spPr>
          <a:xfrm>
            <a:off x="6166722" y="5970603"/>
            <a:ext cx="1408449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位置编码器</a:t>
            </a:r>
          </a:p>
        </p:txBody>
      </p:sp>
      <p:sp>
        <p:nvSpPr>
          <p:cNvPr id="136" name="矩形 12"/>
          <p:cNvSpPr/>
          <p:nvPr/>
        </p:nvSpPr>
        <p:spPr>
          <a:xfrm>
            <a:off x="98156" y="17993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82C54B08-8236-47EF-8AED-3B4E0F7A80FD}"/>
              </a:ext>
            </a:extLst>
          </p:cNvPr>
          <p:cNvSpPr/>
          <p:nvPr/>
        </p:nvSpPr>
        <p:spPr>
          <a:xfrm>
            <a:off x="3985748" y="468337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4CDACD76-F298-4027-9795-ED5F433DB75E}"/>
              </a:ext>
            </a:extLst>
          </p:cNvPr>
          <p:cNvSpPr/>
          <p:nvPr/>
        </p:nvSpPr>
        <p:spPr>
          <a:xfrm>
            <a:off x="3985748" y="1228189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FA41001D-DC7E-4E25-8758-E9868F354A23}"/>
              </a:ext>
            </a:extLst>
          </p:cNvPr>
          <p:cNvCxnSpPr>
            <a:cxnSpLocks/>
          </p:cNvCxnSpPr>
          <p:nvPr/>
        </p:nvCxnSpPr>
        <p:spPr>
          <a:xfrm>
            <a:off x="5159344" y="740242"/>
            <a:ext cx="12700" cy="759852"/>
          </a:xfrm>
          <a:prstGeom prst="bentConnector3">
            <a:avLst>
              <a:gd name="adj1" fmla="val 1800000"/>
            </a:avLst>
          </a:prstGeom>
          <a:noFill/>
          <a:ln w="25400" cap="rnd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7F90DB5-DD6F-40FA-9059-D3F5E61BF111}"/>
              </a:ext>
            </a:extLst>
          </p:cNvPr>
          <p:cNvCxnSpPr>
            <a:cxnSpLocks/>
          </p:cNvCxnSpPr>
          <p:nvPr/>
        </p:nvCxnSpPr>
        <p:spPr>
          <a:xfrm>
            <a:off x="5395563" y="1135408"/>
            <a:ext cx="1088528" cy="0"/>
          </a:xfrm>
          <a:prstGeom prst="straightConnector1">
            <a:avLst/>
          </a:prstGeom>
          <a:noFill/>
          <a:ln w="25400" cap="rnd">
            <a:solidFill>
              <a:schemeClr val="tx1"/>
            </a:solidFill>
            <a:prstDash val="solid"/>
            <a:round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立方体 37">
            <a:extLst>
              <a:ext uri="{FF2B5EF4-FFF2-40B4-BE49-F238E27FC236}">
                <a16:creationId xmlns:a16="http://schemas.microsoft.com/office/drawing/2014/main" id="{060276FC-949C-47BB-84A7-7B3B2ADE9D2D}"/>
              </a:ext>
            </a:extLst>
          </p:cNvPr>
          <p:cNvSpPr/>
          <p:nvPr/>
        </p:nvSpPr>
        <p:spPr>
          <a:xfrm>
            <a:off x="6484091" y="810423"/>
            <a:ext cx="1374255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最优控制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3F1139-0CA6-486E-AFC3-B95A822D4287}"/>
              </a:ext>
            </a:extLst>
          </p:cNvPr>
          <p:cNvSpPr txBox="1"/>
          <p:nvPr/>
        </p:nvSpPr>
        <p:spPr>
          <a:xfrm>
            <a:off x="5371630" y="597834"/>
            <a:ext cx="115823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目标函数 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取最小值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25BB1B8-7326-4A93-AA04-2B1410B605C4}"/>
              </a:ext>
            </a:extLst>
          </p:cNvPr>
          <p:cNvGrpSpPr/>
          <p:nvPr/>
        </p:nvGrpSpPr>
        <p:grpSpPr>
          <a:xfrm>
            <a:off x="2355378" y="4469021"/>
            <a:ext cx="924390" cy="432000"/>
            <a:chOff x="3656814" y="4691042"/>
            <a:chExt cx="924390" cy="432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0554300-42C1-410D-9361-10BCC9C136C6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47B8315-7B3F-468E-B1E4-FBCD7693299D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计算机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D557A92-14D2-4D3E-8671-74B195AA5ADE}"/>
              </a:ext>
            </a:extLst>
          </p:cNvPr>
          <p:cNvGrpSpPr/>
          <p:nvPr/>
        </p:nvGrpSpPr>
        <p:grpSpPr>
          <a:xfrm>
            <a:off x="3820153" y="4469021"/>
            <a:ext cx="924390" cy="432000"/>
            <a:chOff x="3656814" y="4691042"/>
            <a:chExt cx="924390" cy="4320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813E5E5-FA56-4AFE-B592-2681C71F81F6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ED284BD-1E22-4980-B9D1-83A681CB8BC9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控制器</a:t>
              </a:r>
              <a:endPara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63737B0-A51F-4FA2-8A96-F2CB1CDD7049}"/>
              </a:ext>
            </a:extLst>
          </p:cNvPr>
          <p:cNvGrpSpPr/>
          <p:nvPr/>
        </p:nvGrpSpPr>
        <p:grpSpPr>
          <a:xfrm>
            <a:off x="5281741" y="4469021"/>
            <a:ext cx="2078707" cy="432000"/>
            <a:chOff x="3656814" y="4691042"/>
            <a:chExt cx="2078707" cy="432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124DF59-9B3D-46CB-857B-2805F5EF0B95}"/>
                </a:ext>
              </a:extLst>
            </p:cNvPr>
            <p:cNvSpPr/>
            <p:nvPr/>
          </p:nvSpPr>
          <p:spPr>
            <a:xfrm>
              <a:off x="3666803" y="4691042"/>
              <a:ext cx="2013251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1B8B5F8-3C18-4BB7-847A-95C6D3E09CA0}"/>
                </a:ext>
              </a:extLst>
            </p:cNvPr>
            <p:cNvSpPr txBox="1"/>
            <p:nvPr/>
          </p:nvSpPr>
          <p:spPr>
            <a:xfrm>
              <a:off x="3656814" y="4722376"/>
              <a:ext cx="207870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IPM100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伺服驱动器</a:t>
              </a:r>
              <a:endPara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1BDCBC-129B-4004-8476-30031D223C44}"/>
              </a:ext>
            </a:extLst>
          </p:cNvPr>
          <p:cNvSpPr txBox="1"/>
          <p:nvPr/>
        </p:nvSpPr>
        <p:spPr>
          <a:xfrm>
            <a:off x="7838988" y="4500355"/>
            <a:ext cx="158634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直流伺服电机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36AEB27-E1AD-47DF-A8E2-A98DD8F7CC0B}"/>
              </a:ext>
            </a:extLst>
          </p:cNvPr>
          <p:cNvGrpSpPr/>
          <p:nvPr/>
        </p:nvGrpSpPr>
        <p:grpSpPr>
          <a:xfrm>
            <a:off x="9964603" y="4469021"/>
            <a:ext cx="1190985" cy="432000"/>
            <a:chOff x="3656814" y="4691042"/>
            <a:chExt cx="924390" cy="4320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A5FE3D83-8EF9-4EDE-AD8A-C05CD7992788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7A21951C-6EAF-457C-87B1-D9BF566E1C56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球杆系统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98C6E2F5-7FF0-4D4C-9162-FB0627EEEDA8}"/>
              </a:ext>
            </a:extLst>
          </p:cNvPr>
          <p:cNvGrpSpPr/>
          <p:nvPr/>
        </p:nvGrpSpPr>
        <p:grpSpPr>
          <a:xfrm>
            <a:off x="7103358" y="5219348"/>
            <a:ext cx="943631" cy="432000"/>
            <a:chOff x="3656814" y="4691042"/>
            <a:chExt cx="924390" cy="432000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4060D69F-757A-40C9-8AD4-5E0E0618D05A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C2C1242-7711-4B63-8456-44A32D68A84C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编码器</a:t>
              </a: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F1863A0C-D5CD-4E3E-8AC6-A834153D3770}"/>
              </a:ext>
            </a:extLst>
          </p:cNvPr>
          <p:cNvSpPr/>
          <p:nvPr/>
        </p:nvSpPr>
        <p:spPr>
          <a:xfrm>
            <a:off x="6181943" y="5939269"/>
            <a:ext cx="1393230" cy="4320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E2EBB6B-18F3-4977-9D42-4D939003FC3A}"/>
              </a:ext>
            </a:extLst>
          </p:cNvPr>
          <p:cNvCxnSpPr>
            <a:cxnSpLocks/>
          </p:cNvCxnSpPr>
          <p:nvPr/>
        </p:nvCxnSpPr>
        <p:spPr>
          <a:xfrm>
            <a:off x="3279767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76D2369-CFED-49D9-ADA7-313D37B265FB}"/>
              </a:ext>
            </a:extLst>
          </p:cNvPr>
          <p:cNvCxnSpPr>
            <a:cxnSpLocks/>
          </p:cNvCxnSpPr>
          <p:nvPr/>
        </p:nvCxnSpPr>
        <p:spPr>
          <a:xfrm>
            <a:off x="4744542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7D7A4D5-A35E-44CA-95C7-5D0FE18A9B58}"/>
              </a:ext>
            </a:extLst>
          </p:cNvPr>
          <p:cNvCxnSpPr>
            <a:cxnSpLocks/>
          </p:cNvCxnSpPr>
          <p:nvPr/>
        </p:nvCxnSpPr>
        <p:spPr>
          <a:xfrm>
            <a:off x="7304981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D5711CD-B98A-44AE-98E4-818F35A8509E}"/>
              </a:ext>
            </a:extLst>
          </p:cNvPr>
          <p:cNvCxnSpPr>
            <a:cxnSpLocks/>
          </p:cNvCxnSpPr>
          <p:nvPr/>
        </p:nvCxnSpPr>
        <p:spPr>
          <a:xfrm>
            <a:off x="9427710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58FD6F3C-9775-4D58-BD32-67C32C531A1A}"/>
              </a:ext>
            </a:extLst>
          </p:cNvPr>
          <p:cNvSpPr/>
          <p:nvPr/>
        </p:nvSpPr>
        <p:spPr>
          <a:xfrm>
            <a:off x="7856132" y="4469021"/>
            <a:ext cx="1569204" cy="4320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BDDD1758-EFBC-4D71-9CD4-110BB49D9C05}"/>
              </a:ext>
            </a:extLst>
          </p:cNvPr>
          <p:cNvCxnSpPr>
            <a:cxnSpLocks/>
            <a:stCxn id="71" idx="2"/>
            <a:endCxn id="86" idx="3"/>
          </p:cNvCxnSpPr>
          <p:nvPr/>
        </p:nvCxnSpPr>
        <p:spPr>
          <a:xfrm rot="5400000">
            <a:off x="8076698" y="4871311"/>
            <a:ext cx="534327" cy="593746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54A21EE0-92C8-4A6B-91AD-251C0E977127}"/>
              </a:ext>
            </a:extLst>
          </p:cNvPr>
          <p:cNvCxnSpPr>
            <a:cxnSpLocks/>
            <a:stCxn id="86" idx="1"/>
            <a:endCxn id="68" idx="2"/>
          </p:cNvCxnSpPr>
          <p:nvPr/>
        </p:nvCxnSpPr>
        <p:spPr>
          <a:xfrm rot="10800000">
            <a:off x="6298356" y="4901022"/>
            <a:ext cx="805002" cy="534327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4726251-3980-4470-BFDE-998491951B87}"/>
              </a:ext>
            </a:extLst>
          </p:cNvPr>
          <p:cNvCxnSpPr>
            <a:cxnSpLocks/>
            <a:stCxn id="75" idx="2"/>
            <a:endCxn id="88" idx="3"/>
          </p:cNvCxnSpPr>
          <p:nvPr/>
        </p:nvCxnSpPr>
        <p:spPr>
          <a:xfrm rot="5400000">
            <a:off x="8443728" y="4032466"/>
            <a:ext cx="1254248" cy="2991358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F2B363-2650-49B4-A990-F9644EF70E59}"/>
              </a:ext>
            </a:extLst>
          </p:cNvPr>
          <p:cNvCxnSpPr>
            <a:cxnSpLocks/>
            <a:stCxn id="88" idx="1"/>
            <a:endCxn id="63" idx="2"/>
          </p:cNvCxnSpPr>
          <p:nvPr/>
        </p:nvCxnSpPr>
        <p:spPr>
          <a:xfrm rot="10800000">
            <a:off x="4287343" y="4901021"/>
            <a:ext cx="1894600" cy="1254248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09166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文本框 88">
            <a:extLst>
              <a:ext uri="{FF2B5EF4-FFF2-40B4-BE49-F238E27FC236}">
                <a16:creationId xmlns:a16="http://schemas.microsoft.com/office/drawing/2014/main" id="{EEEA28B7-1402-48A1-B6BB-0F56B3586F58}"/>
              </a:ext>
            </a:extLst>
          </p:cNvPr>
          <p:cNvSpPr txBox="1"/>
          <p:nvPr/>
        </p:nvSpPr>
        <p:spPr>
          <a:xfrm>
            <a:off x="6166722" y="5970603"/>
            <a:ext cx="140844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角度</a:t>
            </a:r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编码器</a:t>
            </a:r>
          </a:p>
        </p:txBody>
      </p:sp>
      <p:sp>
        <p:nvSpPr>
          <p:cNvPr id="136" name="矩形 12"/>
          <p:cNvSpPr/>
          <p:nvPr/>
        </p:nvSpPr>
        <p:spPr>
          <a:xfrm>
            <a:off x="98156" y="17993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82C54B08-8236-47EF-8AED-3B4E0F7A80FD}"/>
              </a:ext>
            </a:extLst>
          </p:cNvPr>
          <p:cNvSpPr/>
          <p:nvPr/>
        </p:nvSpPr>
        <p:spPr>
          <a:xfrm>
            <a:off x="3985748" y="468337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4CDACD76-F298-4027-9795-ED5F433DB75E}"/>
              </a:ext>
            </a:extLst>
          </p:cNvPr>
          <p:cNvSpPr/>
          <p:nvPr/>
        </p:nvSpPr>
        <p:spPr>
          <a:xfrm>
            <a:off x="3985748" y="1228189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FA41001D-DC7E-4E25-8758-E9868F354A23}"/>
              </a:ext>
            </a:extLst>
          </p:cNvPr>
          <p:cNvCxnSpPr>
            <a:cxnSpLocks/>
          </p:cNvCxnSpPr>
          <p:nvPr/>
        </p:nvCxnSpPr>
        <p:spPr>
          <a:xfrm>
            <a:off x="5159344" y="740242"/>
            <a:ext cx="12700" cy="759852"/>
          </a:xfrm>
          <a:prstGeom prst="bentConnector3">
            <a:avLst>
              <a:gd name="adj1" fmla="val 1800000"/>
            </a:avLst>
          </a:prstGeom>
          <a:noFill/>
          <a:ln w="25400" cap="rnd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7F90DB5-DD6F-40FA-9059-D3F5E61BF111}"/>
              </a:ext>
            </a:extLst>
          </p:cNvPr>
          <p:cNvCxnSpPr>
            <a:cxnSpLocks/>
          </p:cNvCxnSpPr>
          <p:nvPr/>
        </p:nvCxnSpPr>
        <p:spPr>
          <a:xfrm>
            <a:off x="5395563" y="1135408"/>
            <a:ext cx="1088528" cy="0"/>
          </a:xfrm>
          <a:prstGeom prst="straightConnector1">
            <a:avLst/>
          </a:prstGeom>
          <a:noFill/>
          <a:ln w="25400" cap="rnd">
            <a:solidFill>
              <a:schemeClr val="tx1"/>
            </a:solidFill>
            <a:prstDash val="solid"/>
            <a:round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立方体 37">
            <a:extLst>
              <a:ext uri="{FF2B5EF4-FFF2-40B4-BE49-F238E27FC236}">
                <a16:creationId xmlns:a16="http://schemas.microsoft.com/office/drawing/2014/main" id="{060276FC-949C-47BB-84A7-7B3B2ADE9D2D}"/>
              </a:ext>
            </a:extLst>
          </p:cNvPr>
          <p:cNvSpPr/>
          <p:nvPr/>
        </p:nvSpPr>
        <p:spPr>
          <a:xfrm>
            <a:off x="6484091" y="810423"/>
            <a:ext cx="1374255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最优控制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3F1139-0CA6-486E-AFC3-B95A822D4287}"/>
              </a:ext>
            </a:extLst>
          </p:cNvPr>
          <p:cNvSpPr txBox="1"/>
          <p:nvPr/>
        </p:nvSpPr>
        <p:spPr>
          <a:xfrm>
            <a:off x="5371630" y="597834"/>
            <a:ext cx="115823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目标函数 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取最小值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25BB1B8-7326-4A93-AA04-2B1410B605C4}"/>
              </a:ext>
            </a:extLst>
          </p:cNvPr>
          <p:cNvGrpSpPr/>
          <p:nvPr/>
        </p:nvGrpSpPr>
        <p:grpSpPr>
          <a:xfrm>
            <a:off x="2355378" y="4469021"/>
            <a:ext cx="924390" cy="432000"/>
            <a:chOff x="3656814" y="4691042"/>
            <a:chExt cx="924390" cy="432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0554300-42C1-410D-9361-10BCC9C136C6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47B8315-7B3F-468E-B1E4-FBCD7693299D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计算机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D557A92-14D2-4D3E-8671-74B195AA5ADE}"/>
              </a:ext>
            </a:extLst>
          </p:cNvPr>
          <p:cNvGrpSpPr/>
          <p:nvPr/>
        </p:nvGrpSpPr>
        <p:grpSpPr>
          <a:xfrm>
            <a:off x="3820153" y="4469021"/>
            <a:ext cx="924390" cy="432000"/>
            <a:chOff x="3656814" y="4691042"/>
            <a:chExt cx="924390" cy="4320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813E5E5-FA56-4AFE-B592-2681C71F81F6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ED284BD-1E22-4980-B9D1-83A681CB8BC9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控制器</a:t>
              </a:r>
              <a:endPara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63737B0-A51F-4FA2-8A96-F2CB1CDD7049}"/>
              </a:ext>
            </a:extLst>
          </p:cNvPr>
          <p:cNvGrpSpPr/>
          <p:nvPr/>
        </p:nvGrpSpPr>
        <p:grpSpPr>
          <a:xfrm>
            <a:off x="5281741" y="4469021"/>
            <a:ext cx="2078707" cy="432000"/>
            <a:chOff x="3656814" y="4691042"/>
            <a:chExt cx="2078707" cy="432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124DF59-9B3D-46CB-857B-2805F5EF0B95}"/>
                </a:ext>
              </a:extLst>
            </p:cNvPr>
            <p:cNvSpPr/>
            <p:nvPr/>
          </p:nvSpPr>
          <p:spPr>
            <a:xfrm>
              <a:off x="3666803" y="4691042"/>
              <a:ext cx="2013251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1B8B5F8-3C18-4BB7-847A-95C6D3E09CA0}"/>
                </a:ext>
              </a:extLst>
            </p:cNvPr>
            <p:cNvSpPr txBox="1"/>
            <p:nvPr/>
          </p:nvSpPr>
          <p:spPr>
            <a:xfrm>
              <a:off x="3656814" y="4722376"/>
              <a:ext cx="207870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交流伺服驱动器</a:t>
              </a:r>
              <a:endPara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D21BDCBC-129B-4004-8476-30031D223C44}"/>
              </a:ext>
            </a:extLst>
          </p:cNvPr>
          <p:cNvSpPr txBox="1"/>
          <p:nvPr/>
        </p:nvSpPr>
        <p:spPr>
          <a:xfrm>
            <a:off x="7838988" y="4500355"/>
            <a:ext cx="158634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直流伺服电机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36AEB27-E1AD-47DF-A8E2-A98DD8F7CC0B}"/>
              </a:ext>
            </a:extLst>
          </p:cNvPr>
          <p:cNvGrpSpPr/>
          <p:nvPr/>
        </p:nvGrpSpPr>
        <p:grpSpPr>
          <a:xfrm>
            <a:off x="9964603" y="4469021"/>
            <a:ext cx="1389197" cy="677665"/>
            <a:chOff x="3656814" y="4691042"/>
            <a:chExt cx="924390" cy="67766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A5FE3D83-8EF9-4EDE-AD8A-C05CD7992788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7A21951C-6EAF-457C-87B1-D9BF566E1C56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646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倒立摆</a:t>
              </a:r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系统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98C6E2F5-7FF0-4D4C-9162-FB0627EEEDA8}"/>
              </a:ext>
            </a:extLst>
          </p:cNvPr>
          <p:cNvGrpSpPr/>
          <p:nvPr/>
        </p:nvGrpSpPr>
        <p:grpSpPr>
          <a:xfrm>
            <a:off x="7103358" y="5219348"/>
            <a:ext cx="943631" cy="432000"/>
            <a:chOff x="3656814" y="4691042"/>
            <a:chExt cx="924390" cy="432000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4060D69F-757A-40C9-8AD4-5E0E0618D05A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C2C1242-7711-4B63-8456-44A32D68A84C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编码器</a:t>
              </a: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F1863A0C-D5CD-4E3E-8AC6-A834153D3770}"/>
              </a:ext>
            </a:extLst>
          </p:cNvPr>
          <p:cNvSpPr/>
          <p:nvPr/>
        </p:nvSpPr>
        <p:spPr>
          <a:xfrm>
            <a:off x="6181943" y="5939269"/>
            <a:ext cx="1393230" cy="4320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E2EBB6B-18F3-4977-9D42-4D939003FC3A}"/>
              </a:ext>
            </a:extLst>
          </p:cNvPr>
          <p:cNvCxnSpPr>
            <a:cxnSpLocks/>
          </p:cNvCxnSpPr>
          <p:nvPr/>
        </p:nvCxnSpPr>
        <p:spPr>
          <a:xfrm>
            <a:off x="3279767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76D2369-CFED-49D9-ADA7-313D37B265FB}"/>
              </a:ext>
            </a:extLst>
          </p:cNvPr>
          <p:cNvCxnSpPr>
            <a:cxnSpLocks/>
          </p:cNvCxnSpPr>
          <p:nvPr/>
        </p:nvCxnSpPr>
        <p:spPr>
          <a:xfrm>
            <a:off x="4744542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7D7A4D5-A35E-44CA-95C7-5D0FE18A9B58}"/>
              </a:ext>
            </a:extLst>
          </p:cNvPr>
          <p:cNvCxnSpPr>
            <a:cxnSpLocks/>
          </p:cNvCxnSpPr>
          <p:nvPr/>
        </p:nvCxnSpPr>
        <p:spPr>
          <a:xfrm>
            <a:off x="7304981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D5711CD-B98A-44AE-98E4-818F35A8509E}"/>
              </a:ext>
            </a:extLst>
          </p:cNvPr>
          <p:cNvCxnSpPr>
            <a:cxnSpLocks/>
          </p:cNvCxnSpPr>
          <p:nvPr/>
        </p:nvCxnSpPr>
        <p:spPr>
          <a:xfrm>
            <a:off x="9427710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58FD6F3C-9775-4D58-BD32-67C32C531A1A}"/>
              </a:ext>
            </a:extLst>
          </p:cNvPr>
          <p:cNvSpPr/>
          <p:nvPr/>
        </p:nvSpPr>
        <p:spPr>
          <a:xfrm>
            <a:off x="7856132" y="4469021"/>
            <a:ext cx="1569204" cy="43200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BDDD1758-EFBC-4D71-9CD4-110BB49D9C05}"/>
              </a:ext>
            </a:extLst>
          </p:cNvPr>
          <p:cNvCxnSpPr>
            <a:cxnSpLocks/>
            <a:stCxn id="71" idx="2"/>
            <a:endCxn id="86" idx="3"/>
          </p:cNvCxnSpPr>
          <p:nvPr/>
        </p:nvCxnSpPr>
        <p:spPr>
          <a:xfrm rot="5400000">
            <a:off x="8076698" y="4871311"/>
            <a:ext cx="534327" cy="593746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54A21EE0-92C8-4A6B-91AD-251C0E977127}"/>
              </a:ext>
            </a:extLst>
          </p:cNvPr>
          <p:cNvCxnSpPr>
            <a:cxnSpLocks/>
            <a:stCxn id="86" idx="1"/>
            <a:endCxn id="68" idx="2"/>
          </p:cNvCxnSpPr>
          <p:nvPr/>
        </p:nvCxnSpPr>
        <p:spPr>
          <a:xfrm rot="10800000">
            <a:off x="6298356" y="4901022"/>
            <a:ext cx="805002" cy="534327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4726251-3980-4470-BFDE-998491951B87}"/>
              </a:ext>
            </a:extLst>
          </p:cNvPr>
          <p:cNvCxnSpPr>
            <a:cxnSpLocks/>
            <a:stCxn id="75" idx="2"/>
            <a:endCxn id="88" idx="3"/>
          </p:cNvCxnSpPr>
          <p:nvPr/>
        </p:nvCxnSpPr>
        <p:spPr>
          <a:xfrm rot="5400000">
            <a:off x="8493817" y="3982378"/>
            <a:ext cx="1254248" cy="3091535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F2B363-2650-49B4-A990-F9644EF70E59}"/>
              </a:ext>
            </a:extLst>
          </p:cNvPr>
          <p:cNvCxnSpPr>
            <a:cxnSpLocks/>
            <a:stCxn id="88" idx="1"/>
            <a:endCxn id="63" idx="2"/>
          </p:cNvCxnSpPr>
          <p:nvPr/>
        </p:nvCxnSpPr>
        <p:spPr>
          <a:xfrm rot="10800000">
            <a:off x="4287343" y="4901021"/>
            <a:ext cx="1894600" cy="1254248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908017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17993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82C54B08-8236-47EF-8AED-3B4E0F7A80FD}"/>
              </a:ext>
            </a:extLst>
          </p:cNvPr>
          <p:cNvSpPr/>
          <p:nvPr/>
        </p:nvSpPr>
        <p:spPr>
          <a:xfrm>
            <a:off x="3985748" y="468337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4CDACD76-F298-4027-9795-ED5F433DB75E}"/>
              </a:ext>
            </a:extLst>
          </p:cNvPr>
          <p:cNvSpPr/>
          <p:nvPr/>
        </p:nvSpPr>
        <p:spPr>
          <a:xfrm>
            <a:off x="3985748" y="1228189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FA41001D-DC7E-4E25-8758-E9868F354A23}"/>
              </a:ext>
            </a:extLst>
          </p:cNvPr>
          <p:cNvCxnSpPr>
            <a:cxnSpLocks/>
          </p:cNvCxnSpPr>
          <p:nvPr/>
        </p:nvCxnSpPr>
        <p:spPr>
          <a:xfrm>
            <a:off x="5159344" y="740242"/>
            <a:ext cx="12700" cy="759852"/>
          </a:xfrm>
          <a:prstGeom prst="bentConnector3">
            <a:avLst>
              <a:gd name="adj1" fmla="val 1800000"/>
            </a:avLst>
          </a:prstGeom>
          <a:noFill/>
          <a:ln w="25400" cap="rnd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7F90DB5-DD6F-40FA-9059-D3F5E61BF111}"/>
              </a:ext>
            </a:extLst>
          </p:cNvPr>
          <p:cNvCxnSpPr>
            <a:cxnSpLocks/>
          </p:cNvCxnSpPr>
          <p:nvPr/>
        </p:nvCxnSpPr>
        <p:spPr>
          <a:xfrm>
            <a:off x="5395563" y="1135408"/>
            <a:ext cx="1088528" cy="0"/>
          </a:xfrm>
          <a:prstGeom prst="straightConnector1">
            <a:avLst/>
          </a:prstGeom>
          <a:noFill/>
          <a:ln w="25400" cap="rnd">
            <a:solidFill>
              <a:schemeClr val="tx1"/>
            </a:solidFill>
            <a:prstDash val="solid"/>
            <a:round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立方体 37">
            <a:extLst>
              <a:ext uri="{FF2B5EF4-FFF2-40B4-BE49-F238E27FC236}">
                <a16:creationId xmlns:a16="http://schemas.microsoft.com/office/drawing/2014/main" id="{060276FC-949C-47BB-84A7-7B3B2ADE9D2D}"/>
              </a:ext>
            </a:extLst>
          </p:cNvPr>
          <p:cNvSpPr/>
          <p:nvPr/>
        </p:nvSpPr>
        <p:spPr>
          <a:xfrm>
            <a:off x="6484091" y="810423"/>
            <a:ext cx="1374255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最优控制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3F1139-0CA6-486E-AFC3-B95A822D4287}"/>
              </a:ext>
            </a:extLst>
          </p:cNvPr>
          <p:cNvSpPr txBox="1"/>
          <p:nvPr/>
        </p:nvSpPr>
        <p:spPr>
          <a:xfrm>
            <a:off x="5371630" y="597834"/>
            <a:ext cx="115823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目标函数 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取最小值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25BB1B8-7326-4A93-AA04-2B1410B605C4}"/>
              </a:ext>
            </a:extLst>
          </p:cNvPr>
          <p:cNvGrpSpPr/>
          <p:nvPr/>
        </p:nvGrpSpPr>
        <p:grpSpPr>
          <a:xfrm>
            <a:off x="1085378" y="4469021"/>
            <a:ext cx="924390" cy="432000"/>
            <a:chOff x="3656814" y="4691042"/>
            <a:chExt cx="924390" cy="432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0554300-42C1-410D-9361-10BCC9C136C6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47B8315-7B3F-468E-B1E4-FBCD7693299D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计算机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D557A92-14D2-4D3E-8671-74B195AA5ADE}"/>
              </a:ext>
            </a:extLst>
          </p:cNvPr>
          <p:cNvGrpSpPr/>
          <p:nvPr/>
        </p:nvGrpSpPr>
        <p:grpSpPr>
          <a:xfrm>
            <a:off x="2550153" y="4469021"/>
            <a:ext cx="924390" cy="432000"/>
            <a:chOff x="3656814" y="4691042"/>
            <a:chExt cx="924390" cy="4320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813E5E5-FA56-4AFE-B592-2681C71F81F6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ED284BD-1E22-4980-B9D1-83A681CB8BC9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控制器</a:t>
              </a:r>
              <a:endPara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36AEB27-E1AD-47DF-A8E2-A98DD8F7CC0B}"/>
              </a:ext>
            </a:extLst>
          </p:cNvPr>
          <p:cNvGrpSpPr/>
          <p:nvPr/>
        </p:nvGrpSpPr>
        <p:grpSpPr>
          <a:xfrm>
            <a:off x="8694603" y="4469021"/>
            <a:ext cx="2146385" cy="677665"/>
            <a:chOff x="3656814" y="4691042"/>
            <a:chExt cx="924390" cy="67766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A5FE3D83-8EF9-4EDE-AD8A-C05CD7992788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7A21951C-6EAF-457C-87B1-D9BF566E1C56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646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X/Y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平面倒立摆</a:t>
              </a:r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系统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B58D657-4B7A-43D8-85F0-4C80FFC94785}"/>
              </a:ext>
            </a:extLst>
          </p:cNvPr>
          <p:cNvGrpSpPr/>
          <p:nvPr/>
        </p:nvGrpSpPr>
        <p:grpSpPr>
          <a:xfrm>
            <a:off x="4896721" y="5939269"/>
            <a:ext cx="2496751" cy="677665"/>
            <a:chOff x="6166722" y="5939269"/>
            <a:chExt cx="1408451" cy="677665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EEA28B7-1402-48A1-B6BB-0F56B3586F58}"/>
                </a:ext>
              </a:extLst>
            </p:cNvPr>
            <p:cNvSpPr txBox="1"/>
            <p:nvPr/>
          </p:nvSpPr>
          <p:spPr>
            <a:xfrm>
              <a:off x="6166722" y="5970603"/>
              <a:ext cx="1408449" cy="646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X/Y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角度位置</a:t>
              </a:r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编码器</a:t>
              </a: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F1863A0C-D5CD-4E3E-8AC6-A834153D3770}"/>
                </a:ext>
              </a:extLst>
            </p:cNvPr>
            <p:cNvSpPr/>
            <p:nvPr/>
          </p:nvSpPr>
          <p:spPr>
            <a:xfrm>
              <a:off x="6181943" y="5939269"/>
              <a:ext cx="139323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E2EBB6B-18F3-4977-9D42-4D939003FC3A}"/>
              </a:ext>
            </a:extLst>
          </p:cNvPr>
          <p:cNvCxnSpPr>
            <a:cxnSpLocks/>
          </p:cNvCxnSpPr>
          <p:nvPr/>
        </p:nvCxnSpPr>
        <p:spPr>
          <a:xfrm>
            <a:off x="2009767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76D2369-CFED-49D9-ADA7-313D37B265FB}"/>
              </a:ext>
            </a:extLst>
          </p:cNvPr>
          <p:cNvCxnSpPr>
            <a:cxnSpLocks/>
          </p:cNvCxnSpPr>
          <p:nvPr/>
        </p:nvCxnSpPr>
        <p:spPr>
          <a:xfrm>
            <a:off x="3474542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D5711CD-B98A-44AE-98E4-818F35A8509E}"/>
              </a:ext>
            </a:extLst>
          </p:cNvPr>
          <p:cNvCxnSpPr>
            <a:cxnSpLocks/>
          </p:cNvCxnSpPr>
          <p:nvPr/>
        </p:nvCxnSpPr>
        <p:spPr>
          <a:xfrm>
            <a:off x="8157710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9977DB0A-881C-48DA-9B6B-B4AFBF5C7D0F}"/>
              </a:ext>
            </a:extLst>
          </p:cNvPr>
          <p:cNvGrpSpPr/>
          <p:nvPr/>
        </p:nvGrpSpPr>
        <p:grpSpPr>
          <a:xfrm>
            <a:off x="4011741" y="4469021"/>
            <a:ext cx="4143595" cy="432000"/>
            <a:chOff x="5281741" y="4469021"/>
            <a:chExt cx="4143595" cy="432000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363737B0-A51F-4FA2-8A96-F2CB1CDD7049}"/>
                </a:ext>
              </a:extLst>
            </p:cNvPr>
            <p:cNvGrpSpPr/>
            <p:nvPr/>
          </p:nvGrpSpPr>
          <p:grpSpPr>
            <a:xfrm>
              <a:off x="5281741" y="4469021"/>
              <a:ext cx="2078707" cy="432000"/>
              <a:chOff x="3656814" y="4691042"/>
              <a:chExt cx="2078707" cy="432000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D124DF59-9B3D-46CB-857B-2805F5EF0B95}"/>
                  </a:ext>
                </a:extLst>
              </p:cNvPr>
              <p:cNvSpPr/>
              <p:nvPr/>
            </p:nvSpPr>
            <p:spPr>
              <a:xfrm>
                <a:off x="3666803" y="4691042"/>
                <a:ext cx="2013251" cy="43200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A1B8B5F8-3C18-4BB7-847A-95C6D3E09CA0}"/>
                  </a:ext>
                </a:extLst>
              </p:cNvPr>
              <p:cNvSpPr txBox="1"/>
              <p:nvPr/>
            </p:nvSpPr>
            <p:spPr>
              <a:xfrm>
                <a:off x="3656814" y="4722376"/>
                <a:ext cx="2078707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轴伺服驱动器</a:t>
                </a:r>
                <a:endPara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21BDCBC-129B-4004-8476-30031D223C44}"/>
                </a:ext>
              </a:extLst>
            </p:cNvPr>
            <p:cNvSpPr txBox="1"/>
            <p:nvPr/>
          </p:nvSpPr>
          <p:spPr>
            <a:xfrm>
              <a:off x="7838988" y="4500355"/>
              <a:ext cx="1586346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轴伺服电机</a:t>
              </a:r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97D7A4D5-A35E-44CA-95C7-5D0FE18A9B58}"/>
                </a:ext>
              </a:extLst>
            </p:cNvPr>
            <p:cNvCxnSpPr>
              <a:cxnSpLocks/>
            </p:cNvCxnSpPr>
            <p:nvPr/>
          </p:nvCxnSpPr>
          <p:spPr>
            <a:xfrm>
              <a:off x="7304981" y="4685021"/>
              <a:ext cx="540386" cy="0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58FD6F3C-9775-4D58-BD32-67C32C531A1A}"/>
                </a:ext>
              </a:extLst>
            </p:cNvPr>
            <p:cNvSpPr/>
            <p:nvPr/>
          </p:nvSpPr>
          <p:spPr>
            <a:xfrm>
              <a:off x="7856132" y="4469021"/>
              <a:ext cx="1569204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98C6E2F5-7FF0-4D4C-9162-FB0627EEEDA8}"/>
              </a:ext>
            </a:extLst>
          </p:cNvPr>
          <p:cNvGrpSpPr/>
          <p:nvPr/>
        </p:nvGrpSpPr>
        <p:grpSpPr>
          <a:xfrm>
            <a:off x="5833358" y="5219348"/>
            <a:ext cx="943631" cy="432000"/>
            <a:chOff x="3656814" y="4691042"/>
            <a:chExt cx="924390" cy="432000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4060D69F-757A-40C9-8AD4-5E0E0618D05A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C2C1242-7711-4B63-8456-44A32D68A84C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编码器</a:t>
              </a:r>
            </a:p>
          </p:txBody>
        </p:sp>
      </p:grp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BDDD1758-EFBC-4D71-9CD4-110BB49D9C05}"/>
              </a:ext>
            </a:extLst>
          </p:cNvPr>
          <p:cNvCxnSpPr>
            <a:cxnSpLocks/>
            <a:stCxn id="71" idx="2"/>
            <a:endCxn id="86" idx="3"/>
          </p:cNvCxnSpPr>
          <p:nvPr/>
        </p:nvCxnSpPr>
        <p:spPr>
          <a:xfrm rot="5400000">
            <a:off x="6806698" y="4871311"/>
            <a:ext cx="534327" cy="593746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54A21EE0-92C8-4A6B-91AD-251C0E977127}"/>
              </a:ext>
            </a:extLst>
          </p:cNvPr>
          <p:cNvCxnSpPr>
            <a:cxnSpLocks/>
            <a:stCxn id="86" idx="1"/>
            <a:endCxn id="68" idx="2"/>
          </p:cNvCxnSpPr>
          <p:nvPr/>
        </p:nvCxnSpPr>
        <p:spPr>
          <a:xfrm rot="10800000">
            <a:off x="5028356" y="4901022"/>
            <a:ext cx="805002" cy="534327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4726251-3980-4470-BFDE-998491951B87}"/>
              </a:ext>
            </a:extLst>
          </p:cNvPr>
          <p:cNvCxnSpPr>
            <a:cxnSpLocks/>
            <a:stCxn id="75" idx="2"/>
            <a:endCxn id="88" idx="3"/>
          </p:cNvCxnSpPr>
          <p:nvPr/>
        </p:nvCxnSpPr>
        <p:spPr>
          <a:xfrm rot="5400000">
            <a:off x="7959309" y="4335184"/>
            <a:ext cx="1254248" cy="2385922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F2B363-2650-49B4-A990-F9644EF70E59}"/>
              </a:ext>
            </a:extLst>
          </p:cNvPr>
          <p:cNvCxnSpPr>
            <a:cxnSpLocks/>
            <a:stCxn id="88" idx="1"/>
            <a:endCxn id="63" idx="2"/>
          </p:cNvCxnSpPr>
          <p:nvPr/>
        </p:nvCxnSpPr>
        <p:spPr>
          <a:xfrm rot="10800000">
            <a:off x="3017343" y="4901021"/>
            <a:ext cx="1906360" cy="1254248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4F31971-16AF-45B2-8BF8-477067CC933C}"/>
              </a:ext>
            </a:extLst>
          </p:cNvPr>
          <p:cNvGrpSpPr/>
          <p:nvPr/>
        </p:nvGrpSpPr>
        <p:grpSpPr>
          <a:xfrm>
            <a:off x="4011741" y="3487508"/>
            <a:ext cx="4143595" cy="432000"/>
            <a:chOff x="5281741" y="4469021"/>
            <a:chExt cx="4143595" cy="43200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676A7B0-9DC4-451D-9B73-C3055806A57A}"/>
                </a:ext>
              </a:extLst>
            </p:cNvPr>
            <p:cNvGrpSpPr/>
            <p:nvPr/>
          </p:nvGrpSpPr>
          <p:grpSpPr>
            <a:xfrm>
              <a:off x="5281741" y="4469021"/>
              <a:ext cx="2078707" cy="432000"/>
              <a:chOff x="3656814" y="4691042"/>
              <a:chExt cx="2078707" cy="432000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A03FAFB-FA6F-4F1E-A8BB-4A9BE2EFA51E}"/>
                  </a:ext>
                </a:extLst>
              </p:cNvPr>
              <p:cNvSpPr/>
              <p:nvPr/>
            </p:nvSpPr>
            <p:spPr>
              <a:xfrm>
                <a:off x="3666803" y="4691042"/>
                <a:ext cx="2013251" cy="432000"/>
              </a:xfrm>
              <a:prstGeom prst="rect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8E92E89-3583-41B9-9909-74A7FAB41731}"/>
                  </a:ext>
                </a:extLst>
              </p:cNvPr>
              <p:cNvSpPr txBox="1"/>
              <p:nvPr/>
            </p:nvSpPr>
            <p:spPr>
              <a:xfrm>
                <a:off x="3656814" y="4722376"/>
                <a:ext cx="2078707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轴伺服驱动器</a:t>
                </a:r>
                <a:endPara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1799192-7AEF-4D2F-B682-9C94323CAC70}"/>
                </a:ext>
              </a:extLst>
            </p:cNvPr>
            <p:cNvSpPr txBox="1"/>
            <p:nvPr/>
          </p:nvSpPr>
          <p:spPr>
            <a:xfrm>
              <a:off x="7838988" y="4500355"/>
              <a:ext cx="1586346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轴伺服电机</a:t>
              </a:r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6752AF55-DBD9-46FD-B438-B033C12617DE}"/>
                </a:ext>
              </a:extLst>
            </p:cNvPr>
            <p:cNvCxnSpPr>
              <a:cxnSpLocks/>
            </p:cNvCxnSpPr>
            <p:nvPr/>
          </p:nvCxnSpPr>
          <p:spPr>
            <a:xfrm>
              <a:off x="7304981" y="4685021"/>
              <a:ext cx="540386" cy="0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B99210D-497F-47D0-BE10-8B574F7F6D46}"/>
                </a:ext>
              </a:extLst>
            </p:cNvPr>
            <p:cNvSpPr/>
            <p:nvPr/>
          </p:nvSpPr>
          <p:spPr>
            <a:xfrm>
              <a:off x="7856132" y="4469021"/>
              <a:ext cx="1569204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5B0BC29F-E841-4FFB-BB1C-50B5EFB680B6}"/>
              </a:ext>
            </a:extLst>
          </p:cNvPr>
          <p:cNvCxnSpPr>
            <a:cxnSpLocks/>
            <a:endCxn id="54" idx="1"/>
          </p:cNvCxnSpPr>
          <p:nvPr/>
        </p:nvCxnSpPr>
        <p:spPr>
          <a:xfrm rot="5400000" flipH="1" flipV="1">
            <a:off x="3387385" y="4060667"/>
            <a:ext cx="981514" cy="267197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9B7BA30F-A2B2-402F-BE4C-DCAD58E7C94F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8155336" y="3703508"/>
            <a:ext cx="246984" cy="981513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FF1BC8D-6CFB-4687-8498-31FD6724AD33}"/>
              </a:ext>
            </a:extLst>
          </p:cNvPr>
          <p:cNvGrpSpPr/>
          <p:nvPr/>
        </p:nvGrpSpPr>
        <p:grpSpPr>
          <a:xfrm flipV="1">
            <a:off x="5051094" y="2729310"/>
            <a:ext cx="2342379" cy="750328"/>
            <a:chOff x="6298356" y="4901020"/>
            <a:chExt cx="2342379" cy="750328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600F1CB-52CE-4FC0-BC89-E8A844372BA5}"/>
                </a:ext>
              </a:extLst>
            </p:cNvPr>
            <p:cNvSpPr/>
            <p:nvPr/>
          </p:nvSpPr>
          <p:spPr>
            <a:xfrm>
              <a:off x="7113556" y="5219348"/>
              <a:ext cx="933433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70" name="连接符: 肘形 69">
              <a:extLst>
                <a:ext uri="{FF2B5EF4-FFF2-40B4-BE49-F238E27FC236}">
                  <a16:creationId xmlns:a16="http://schemas.microsoft.com/office/drawing/2014/main" id="{54DF0CF5-1FD6-4F8C-8373-21AA51BD6B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76698" y="4871311"/>
              <a:ext cx="534327" cy="593746"/>
            </a:xfrm>
            <a:prstGeom prst="bentConnector2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84A20E8D-09DF-46B9-8C66-9D4B733C010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298356" y="4901022"/>
              <a:ext cx="805002" cy="534327"/>
            </a:xfrm>
            <a:prstGeom prst="bentConnector2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355C8C0E-DA49-452C-89DD-9B982DB7ED53}"/>
              </a:ext>
            </a:extLst>
          </p:cNvPr>
          <p:cNvSpPr txBox="1"/>
          <p:nvPr/>
        </p:nvSpPr>
        <p:spPr>
          <a:xfrm>
            <a:off x="5863838" y="2752170"/>
            <a:ext cx="94363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编码器</a:t>
            </a:r>
          </a:p>
        </p:txBody>
      </p:sp>
    </p:spTree>
    <p:extLst>
      <p:ext uri="{BB962C8B-B14F-4D97-AF65-F5344CB8AC3E}">
        <p14:creationId xmlns:p14="http://schemas.microsoft.com/office/powerpoint/2010/main" val="34756803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17993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82C54B08-8236-47EF-8AED-3B4E0F7A80FD}"/>
              </a:ext>
            </a:extLst>
          </p:cNvPr>
          <p:cNvSpPr/>
          <p:nvPr/>
        </p:nvSpPr>
        <p:spPr>
          <a:xfrm>
            <a:off x="3985748" y="468337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4CDACD76-F298-4027-9795-ED5F433DB75E}"/>
              </a:ext>
            </a:extLst>
          </p:cNvPr>
          <p:cNvSpPr/>
          <p:nvPr/>
        </p:nvSpPr>
        <p:spPr>
          <a:xfrm>
            <a:off x="3985748" y="1228189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FA41001D-DC7E-4E25-8758-E9868F354A23}"/>
              </a:ext>
            </a:extLst>
          </p:cNvPr>
          <p:cNvCxnSpPr>
            <a:cxnSpLocks/>
          </p:cNvCxnSpPr>
          <p:nvPr/>
        </p:nvCxnSpPr>
        <p:spPr>
          <a:xfrm>
            <a:off x="5159344" y="740242"/>
            <a:ext cx="12700" cy="759852"/>
          </a:xfrm>
          <a:prstGeom prst="bentConnector3">
            <a:avLst>
              <a:gd name="adj1" fmla="val 1800000"/>
            </a:avLst>
          </a:prstGeom>
          <a:noFill/>
          <a:ln w="25400" cap="rnd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7F90DB5-DD6F-40FA-9059-D3F5E61BF111}"/>
              </a:ext>
            </a:extLst>
          </p:cNvPr>
          <p:cNvCxnSpPr>
            <a:cxnSpLocks/>
          </p:cNvCxnSpPr>
          <p:nvPr/>
        </p:nvCxnSpPr>
        <p:spPr>
          <a:xfrm>
            <a:off x="5395563" y="1135408"/>
            <a:ext cx="1088528" cy="0"/>
          </a:xfrm>
          <a:prstGeom prst="straightConnector1">
            <a:avLst/>
          </a:prstGeom>
          <a:noFill/>
          <a:ln w="25400" cap="rnd">
            <a:solidFill>
              <a:schemeClr val="tx1"/>
            </a:solidFill>
            <a:prstDash val="solid"/>
            <a:round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立方体 37">
            <a:extLst>
              <a:ext uri="{FF2B5EF4-FFF2-40B4-BE49-F238E27FC236}">
                <a16:creationId xmlns:a16="http://schemas.microsoft.com/office/drawing/2014/main" id="{060276FC-949C-47BB-84A7-7B3B2ADE9D2D}"/>
              </a:ext>
            </a:extLst>
          </p:cNvPr>
          <p:cNvSpPr/>
          <p:nvPr/>
        </p:nvSpPr>
        <p:spPr>
          <a:xfrm>
            <a:off x="6484091" y="810423"/>
            <a:ext cx="1374255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最优控制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3F1139-0CA6-486E-AFC3-B95A822D4287}"/>
              </a:ext>
            </a:extLst>
          </p:cNvPr>
          <p:cNvSpPr txBox="1"/>
          <p:nvPr/>
        </p:nvSpPr>
        <p:spPr>
          <a:xfrm>
            <a:off x="5371630" y="597834"/>
            <a:ext cx="115823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目标函数 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取最小值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47B8315-7B3F-468E-B1E4-FBCD7693299D}"/>
              </a:ext>
            </a:extLst>
          </p:cNvPr>
          <p:cNvSpPr txBox="1"/>
          <p:nvPr/>
        </p:nvSpPr>
        <p:spPr>
          <a:xfrm>
            <a:off x="807720" y="4500355"/>
            <a:ext cx="116140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位置预设</a:t>
            </a:r>
            <a:endParaRPr lang="zh-CN" altLang="en-US" sz="1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D557A92-14D2-4D3E-8671-74B195AA5ADE}"/>
              </a:ext>
            </a:extLst>
          </p:cNvPr>
          <p:cNvGrpSpPr/>
          <p:nvPr/>
        </p:nvGrpSpPr>
        <p:grpSpPr>
          <a:xfrm>
            <a:off x="3489444" y="4469021"/>
            <a:ext cx="1161407" cy="432000"/>
            <a:chOff x="3656814" y="4691042"/>
            <a:chExt cx="924390" cy="4320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813E5E5-FA56-4AFE-B592-2681C71F81F6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ED284BD-1E22-4980-B9D1-83A681CB8BC9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板球位置</a:t>
              </a:r>
              <a:endParaRPr lang="en-US" altLang="zh-CN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98C6E2F5-7FF0-4D4C-9162-FB0627EEEDA8}"/>
              </a:ext>
            </a:extLst>
          </p:cNvPr>
          <p:cNvGrpSpPr/>
          <p:nvPr/>
        </p:nvGrpSpPr>
        <p:grpSpPr>
          <a:xfrm>
            <a:off x="6227435" y="5219348"/>
            <a:ext cx="1646189" cy="432000"/>
            <a:chOff x="3656814" y="4691042"/>
            <a:chExt cx="924390" cy="432000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4060D69F-757A-40C9-8AD4-5E0E0618D05A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C2C1242-7711-4B63-8456-44A32D68A84C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位置编码器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167729-BEB1-47C7-A1B0-3BC53D401810}"/>
              </a:ext>
            </a:extLst>
          </p:cNvPr>
          <p:cNvGrpSpPr/>
          <p:nvPr/>
        </p:nvGrpSpPr>
        <p:grpSpPr>
          <a:xfrm>
            <a:off x="4856083" y="5939269"/>
            <a:ext cx="1185054" cy="432000"/>
            <a:chOff x="6166722" y="5939269"/>
            <a:chExt cx="1408451" cy="432000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EEA28B7-1402-48A1-B6BB-0F56B3586F58}"/>
                </a:ext>
              </a:extLst>
            </p:cNvPr>
            <p:cNvSpPr txBox="1"/>
            <p:nvPr/>
          </p:nvSpPr>
          <p:spPr>
            <a:xfrm>
              <a:off x="6166722" y="5970603"/>
              <a:ext cx="140844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视觉系统</a:t>
              </a: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F1863A0C-D5CD-4E3E-8AC6-A834153D3770}"/>
                </a:ext>
              </a:extLst>
            </p:cNvPr>
            <p:cNvSpPr/>
            <p:nvPr/>
          </p:nvSpPr>
          <p:spPr>
            <a:xfrm>
              <a:off x="6181943" y="5939269"/>
              <a:ext cx="139323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E2EBB6B-18F3-4977-9D42-4D939003FC3A}"/>
              </a:ext>
            </a:extLst>
          </p:cNvPr>
          <p:cNvCxnSpPr>
            <a:cxnSpLocks/>
          </p:cNvCxnSpPr>
          <p:nvPr/>
        </p:nvCxnSpPr>
        <p:spPr>
          <a:xfrm>
            <a:off x="1969127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76D2369-CFED-49D9-ADA7-313D37B265FB}"/>
              </a:ext>
            </a:extLst>
          </p:cNvPr>
          <p:cNvCxnSpPr>
            <a:cxnSpLocks/>
          </p:cNvCxnSpPr>
          <p:nvPr/>
        </p:nvCxnSpPr>
        <p:spPr>
          <a:xfrm>
            <a:off x="2958414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BDDD1758-EFBC-4D71-9CD4-110BB49D9C05}"/>
              </a:ext>
            </a:extLst>
          </p:cNvPr>
          <p:cNvCxnSpPr>
            <a:cxnSpLocks/>
          </p:cNvCxnSpPr>
          <p:nvPr/>
        </p:nvCxnSpPr>
        <p:spPr>
          <a:xfrm rot="5400000">
            <a:off x="7888556" y="4682533"/>
            <a:ext cx="720000" cy="749867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54A21EE0-92C8-4A6B-91AD-251C0E977127}"/>
              </a:ext>
            </a:extLst>
          </p:cNvPr>
          <p:cNvCxnSpPr>
            <a:cxnSpLocks/>
            <a:stCxn id="86" idx="1"/>
            <a:endCxn id="55" idx="4"/>
          </p:cNvCxnSpPr>
          <p:nvPr/>
        </p:nvCxnSpPr>
        <p:spPr>
          <a:xfrm rot="10800000">
            <a:off x="5406169" y="4901022"/>
            <a:ext cx="821267" cy="534327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F2B363-2650-49B4-A990-F9644EF70E59}"/>
              </a:ext>
            </a:extLst>
          </p:cNvPr>
          <p:cNvCxnSpPr>
            <a:cxnSpLocks/>
            <a:stCxn id="88" idx="1"/>
            <a:endCxn id="13" idx="4"/>
          </p:cNvCxnSpPr>
          <p:nvPr/>
        </p:nvCxnSpPr>
        <p:spPr>
          <a:xfrm rot="10800000">
            <a:off x="2731060" y="4901021"/>
            <a:ext cx="2137831" cy="1254248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63737B0-A51F-4FA2-8A96-F2CB1CDD7049}"/>
              </a:ext>
            </a:extLst>
          </p:cNvPr>
          <p:cNvGrpSpPr/>
          <p:nvPr/>
        </p:nvGrpSpPr>
        <p:grpSpPr>
          <a:xfrm>
            <a:off x="6190061" y="4469021"/>
            <a:ext cx="839451" cy="432000"/>
            <a:chOff x="3656814" y="4691042"/>
            <a:chExt cx="2078707" cy="432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124DF59-9B3D-46CB-857B-2805F5EF0B95}"/>
                </a:ext>
              </a:extLst>
            </p:cNvPr>
            <p:cNvSpPr/>
            <p:nvPr/>
          </p:nvSpPr>
          <p:spPr>
            <a:xfrm>
              <a:off x="3666803" y="4691042"/>
              <a:ext cx="2013251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1B8B5F8-3C18-4BB7-847A-95C6D3E09CA0}"/>
                </a:ext>
              </a:extLst>
            </p:cNvPr>
            <p:cNvSpPr txBox="1"/>
            <p:nvPr/>
          </p:nvSpPr>
          <p:spPr>
            <a:xfrm>
              <a:off x="3656814" y="4722376"/>
              <a:ext cx="207870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电机</a:t>
              </a: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7A21951C-6EAF-457C-87B1-D9BF566E1C56}"/>
              </a:ext>
            </a:extLst>
          </p:cNvPr>
          <p:cNvSpPr txBox="1"/>
          <p:nvPr/>
        </p:nvSpPr>
        <p:spPr>
          <a:xfrm>
            <a:off x="10557963" y="4500355"/>
            <a:ext cx="11909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板球位置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7D7A4D5-A35E-44CA-95C7-5D0FE18A9B58}"/>
              </a:ext>
            </a:extLst>
          </p:cNvPr>
          <p:cNvCxnSpPr>
            <a:cxnSpLocks/>
          </p:cNvCxnSpPr>
          <p:nvPr/>
        </p:nvCxnSpPr>
        <p:spPr>
          <a:xfrm>
            <a:off x="7004320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D5711CD-B98A-44AE-98E4-818F35A8509E}"/>
              </a:ext>
            </a:extLst>
          </p:cNvPr>
          <p:cNvCxnSpPr>
            <a:cxnSpLocks/>
          </p:cNvCxnSpPr>
          <p:nvPr/>
        </p:nvCxnSpPr>
        <p:spPr>
          <a:xfrm>
            <a:off x="10087110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0B519C49-AFC8-403A-8E8B-FE3C64A8E4F7}"/>
              </a:ext>
            </a:extLst>
          </p:cNvPr>
          <p:cNvGrpSpPr/>
          <p:nvPr/>
        </p:nvGrpSpPr>
        <p:grpSpPr>
          <a:xfrm>
            <a:off x="8904070" y="4469021"/>
            <a:ext cx="1187359" cy="432000"/>
            <a:chOff x="7838988" y="4469021"/>
            <a:chExt cx="1586348" cy="432000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21BDCBC-129B-4004-8476-30031D223C44}"/>
                </a:ext>
              </a:extLst>
            </p:cNvPr>
            <p:cNvSpPr txBox="1"/>
            <p:nvPr/>
          </p:nvSpPr>
          <p:spPr>
            <a:xfrm>
              <a:off x="7838988" y="4500355"/>
              <a:ext cx="1586346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板球系统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58FD6F3C-9775-4D58-BD32-67C32C531A1A}"/>
                </a:ext>
              </a:extLst>
            </p:cNvPr>
            <p:cNvSpPr/>
            <p:nvPr/>
          </p:nvSpPr>
          <p:spPr>
            <a:xfrm>
              <a:off x="7856132" y="4469021"/>
              <a:ext cx="1569204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4726251-3980-4470-BFDE-998491951B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41137" y="4686807"/>
            <a:ext cx="4299518" cy="1458302"/>
          </a:xfrm>
          <a:prstGeom prst="bentConnector3">
            <a:avLst>
              <a:gd name="adj1" fmla="val 21"/>
            </a:avLst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CF4AA0F-5B42-4D68-8517-8E37EC0895BB}"/>
              </a:ext>
            </a:extLst>
          </p:cNvPr>
          <p:cNvGrpSpPr/>
          <p:nvPr/>
        </p:nvGrpSpPr>
        <p:grpSpPr>
          <a:xfrm>
            <a:off x="7545858" y="4469021"/>
            <a:ext cx="839451" cy="432000"/>
            <a:chOff x="3656814" y="4691042"/>
            <a:chExt cx="2078707" cy="43200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6D92713-3C5D-4D59-846C-C010FE7BD6CE}"/>
                </a:ext>
              </a:extLst>
            </p:cNvPr>
            <p:cNvSpPr/>
            <p:nvPr/>
          </p:nvSpPr>
          <p:spPr>
            <a:xfrm>
              <a:off x="3666803" y="4691042"/>
              <a:ext cx="2013251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1A56050-5256-4344-8CFA-546845827D7F}"/>
                </a:ext>
              </a:extLst>
            </p:cNvPr>
            <p:cNvSpPr txBox="1"/>
            <p:nvPr/>
          </p:nvSpPr>
          <p:spPr>
            <a:xfrm>
              <a:off x="3656814" y="4722376"/>
              <a:ext cx="207870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平板</a:t>
              </a:r>
            </a:p>
          </p:txBody>
        </p:sp>
      </p:grp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6C3B4F5-3003-428C-B4FE-DD5DE31F89C1}"/>
              </a:ext>
            </a:extLst>
          </p:cNvPr>
          <p:cNvCxnSpPr>
            <a:cxnSpLocks/>
          </p:cNvCxnSpPr>
          <p:nvPr/>
        </p:nvCxnSpPr>
        <p:spPr>
          <a:xfrm>
            <a:off x="8373879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203FEF09-E922-4A52-91E0-D816B13274E6}"/>
              </a:ext>
            </a:extLst>
          </p:cNvPr>
          <p:cNvSpPr/>
          <p:nvPr/>
        </p:nvSpPr>
        <p:spPr>
          <a:xfrm>
            <a:off x="2515059" y="4469021"/>
            <a:ext cx="432000" cy="432000"/>
          </a:xfrm>
          <a:prstGeom prst="ellips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9CA3591-08C5-4DB9-934B-303007E54EB7}"/>
              </a:ext>
            </a:extLst>
          </p:cNvPr>
          <p:cNvCxnSpPr>
            <a:cxnSpLocks/>
          </p:cNvCxnSpPr>
          <p:nvPr/>
        </p:nvCxnSpPr>
        <p:spPr>
          <a:xfrm>
            <a:off x="4644236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AC6B0AA-3A29-42C2-AEEE-741B4481A143}"/>
              </a:ext>
            </a:extLst>
          </p:cNvPr>
          <p:cNvCxnSpPr>
            <a:cxnSpLocks/>
          </p:cNvCxnSpPr>
          <p:nvPr/>
        </p:nvCxnSpPr>
        <p:spPr>
          <a:xfrm>
            <a:off x="5633523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354C7CDA-905A-4566-AEFA-DA60547F15ED}"/>
              </a:ext>
            </a:extLst>
          </p:cNvPr>
          <p:cNvSpPr/>
          <p:nvPr/>
        </p:nvSpPr>
        <p:spPr>
          <a:xfrm>
            <a:off x="5190168" y="4469021"/>
            <a:ext cx="432000" cy="432000"/>
          </a:xfrm>
          <a:prstGeom prst="ellips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4454DDF-14B4-43E5-8DC7-014EDD8BA602}"/>
              </a:ext>
            </a:extLst>
          </p:cNvPr>
          <p:cNvSpPr txBox="1"/>
          <p:nvPr/>
        </p:nvSpPr>
        <p:spPr>
          <a:xfrm>
            <a:off x="2348697" y="4354743"/>
            <a:ext cx="1154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+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ECFEBD5-C84C-4CDA-9D74-B09F84738AB0}"/>
              </a:ext>
            </a:extLst>
          </p:cNvPr>
          <p:cNvSpPr txBox="1"/>
          <p:nvPr/>
        </p:nvSpPr>
        <p:spPr>
          <a:xfrm>
            <a:off x="2526865" y="4799591"/>
            <a:ext cx="115416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B1FEAEC-986D-48EA-B0E1-5E0ED9A8A45C}"/>
              </a:ext>
            </a:extLst>
          </p:cNvPr>
          <p:cNvSpPr txBox="1"/>
          <p:nvPr/>
        </p:nvSpPr>
        <p:spPr>
          <a:xfrm>
            <a:off x="4984135" y="4354743"/>
            <a:ext cx="1154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+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371A998-F553-429D-A7B9-CCD0C74F002E}"/>
              </a:ext>
            </a:extLst>
          </p:cNvPr>
          <p:cNvSpPr txBox="1"/>
          <p:nvPr/>
        </p:nvSpPr>
        <p:spPr>
          <a:xfrm>
            <a:off x="5192783" y="4799591"/>
            <a:ext cx="115416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7324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17993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82C54B08-8236-47EF-8AED-3B4E0F7A80FD}"/>
              </a:ext>
            </a:extLst>
          </p:cNvPr>
          <p:cNvSpPr/>
          <p:nvPr/>
        </p:nvSpPr>
        <p:spPr>
          <a:xfrm>
            <a:off x="3985748" y="468337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4CDACD76-F298-4027-9795-ED5F433DB75E}"/>
              </a:ext>
            </a:extLst>
          </p:cNvPr>
          <p:cNvSpPr/>
          <p:nvPr/>
        </p:nvSpPr>
        <p:spPr>
          <a:xfrm>
            <a:off x="3985748" y="1228189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FA41001D-DC7E-4E25-8758-E9868F354A23}"/>
              </a:ext>
            </a:extLst>
          </p:cNvPr>
          <p:cNvCxnSpPr>
            <a:cxnSpLocks/>
          </p:cNvCxnSpPr>
          <p:nvPr/>
        </p:nvCxnSpPr>
        <p:spPr>
          <a:xfrm>
            <a:off x="5159344" y="740242"/>
            <a:ext cx="12700" cy="759852"/>
          </a:xfrm>
          <a:prstGeom prst="bentConnector3">
            <a:avLst>
              <a:gd name="adj1" fmla="val 1800000"/>
            </a:avLst>
          </a:prstGeom>
          <a:noFill/>
          <a:ln w="25400" cap="rnd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7F90DB5-DD6F-40FA-9059-D3F5E61BF111}"/>
              </a:ext>
            </a:extLst>
          </p:cNvPr>
          <p:cNvCxnSpPr>
            <a:cxnSpLocks/>
          </p:cNvCxnSpPr>
          <p:nvPr/>
        </p:nvCxnSpPr>
        <p:spPr>
          <a:xfrm>
            <a:off x="5395563" y="1135408"/>
            <a:ext cx="1088528" cy="0"/>
          </a:xfrm>
          <a:prstGeom prst="straightConnector1">
            <a:avLst/>
          </a:prstGeom>
          <a:noFill/>
          <a:ln w="25400" cap="rnd">
            <a:solidFill>
              <a:schemeClr val="tx1"/>
            </a:solidFill>
            <a:prstDash val="solid"/>
            <a:round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立方体 37">
            <a:extLst>
              <a:ext uri="{FF2B5EF4-FFF2-40B4-BE49-F238E27FC236}">
                <a16:creationId xmlns:a16="http://schemas.microsoft.com/office/drawing/2014/main" id="{060276FC-949C-47BB-84A7-7B3B2ADE9D2D}"/>
              </a:ext>
            </a:extLst>
          </p:cNvPr>
          <p:cNvSpPr/>
          <p:nvPr/>
        </p:nvSpPr>
        <p:spPr>
          <a:xfrm>
            <a:off x="6484091" y="810423"/>
            <a:ext cx="1374255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最优控制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3F1139-0CA6-486E-AFC3-B95A822D4287}"/>
              </a:ext>
            </a:extLst>
          </p:cNvPr>
          <p:cNvSpPr txBox="1"/>
          <p:nvPr/>
        </p:nvSpPr>
        <p:spPr>
          <a:xfrm>
            <a:off x="5371630" y="597834"/>
            <a:ext cx="115823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目标函数 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取最小值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47B8315-7B3F-468E-B1E4-FBCD7693299D}"/>
              </a:ext>
            </a:extLst>
          </p:cNvPr>
          <p:cNvSpPr txBox="1"/>
          <p:nvPr/>
        </p:nvSpPr>
        <p:spPr>
          <a:xfrm>
            <a:off x="807720" y="4500355"/>
            <a:ext cx="116140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电压指令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D557A92-14D2-4D3E-8671-74B195AA5ADE}"/>
              </a:ext>
            </a:extLst>
          </p:cNvPr>
          <p:cNvGrpSpPr/>
          <p:nvPr/>
        </p:nvGrpSpPr>
        <p:grpSpPr>
          <a:xfrm>
            <a:off x="3489445" y="4469021"/>
            <a:ext cx="852554" cy="432000"/>
            <a:chOff x="3656814" y="4691042"/>
            <a:chExt cx="924390" cy="4320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813E5E5-FA56-4AFE-B592-2681C71F81F6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ED284BD-1E22-4980-B9D1-83A681CB8BC9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电机</a:t>
              </a:r>
              <a:endParaRPr lang="en-US" altLang="zh-CN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98C6E2F5-7FF0-4D4C-9162-FB0627EEEDA8}"/>
              </a:ext>
            </a:extLst>
          </p:cNvPr>
          <p:cNvGrpSpPr/>
          <p:nvPr/>
        </p:nvGrpSpPr>
        <p:grpSpPr>
          <a:xfrm>
            <a:off x="6227435" y="5939269"/>
            <a:ext cx="1646189" cy="432000"/>
            <a:chOff x="3656814" y="4691042"/>
            <a:chExt cx="924390" cy="432000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4060D69F-757A-40C9-8AD4-5E0E0618D05A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C2C1242-7711-4B63-8456-44A32D68A84C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位置编码器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167729-BEB1-47C7-A1B0-3BC53D401810}"/>
              </a:ext>
            </a:extLst>
          </p:cNvPr>
          <p:cNvGrpSpPr/>
          <p:nvPr/>
        </p:nvGrpSpPr>
        <p:grpSpPr>
          <a:xfrm>
            <a:off x="3667760" y="5939269"/>
            <a:ext cx="2020093" cy="954664"/>
            <a:chOff x="6166722" y="5939269"/>
            <a:chExt cx="1408451" cy="954664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EEA28B7-1402-48A1-B6BB-0F56B3586F58}"/>
                </a:ext>
              </a:extLst>
            </p:cNvPr>
            <p:cNvSpPr txBox="1"/>
            <p:nvPr/>
          </p:nvSpPr>
          <p:spPr>
            <a:xfrm>
              <a:off x="6166722" y="5970603"/>
              <a:ext cx="1408449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计算机（</a:t>
              </a:r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K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运算）</a:t>
              </a:r>
              <a:endPara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F1863A0C-D5CD-4E3E-8AC6-A834153D3770}"/>
                </a:ext>
              </a:extLst>
            </p:cNvPr>
            <p:cNvSpPr/>
            <p:nvPr/>
          </p:nvSpPr>
          <p:spPr>
            <a:xfrm>
              <a:off x="6181943" y="5939269"/>
              <a:ext cx="139323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E2EBB6B-18F3-4977-9D42-4D939003FC3A}"/>
              </a:ext>
            </a:extLst>
          </p:cNvPr>
          <p:cNvCxnSpPr>
            <a:cxnSpLocks/>
          </p:cNvCxnSpPr>
          <p:nvPr/>
        </p:nvCxnSpPr>
        <p:spPr>
          <a:xfrm>
            <a:off x="1969127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76D2369-CFED-49D9-ADA7-313D37B265FB}"/>
              </a:ext>
            </a:extLst>
          </p:cNvPr>
          <p:cNvCxnSpPr>
            <a:cxnSpLocks/>
          </p:cNvCxnSpPr>
          <p:nvPr/>
        </p:nvCxnSpPr>
        <p:spPr>
          <a:xfrm>
            <a:off x="2958414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F2B363-2650-49B4-A990-F9644EF70E59}"/>
              </a:ext>
            </a:extLst>
          </p:cNvPr>
          <p:cNvCxnSpPr>
            <a:cxnSpLocks/>
            <a:stCxn id="88" idx="1"/>
            <a:endCxn id="13" idx="4"/>
          </p:cNvCxnSpPr>
          <p:nvPr/>
        </p:nvCxnSpPr>
        <p:spPr>
          <a:xfrm rot="10800000">
            <a:off x="2731059" y="4901021"/>
            <a:ext cx="958532" cy="1254248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63737B0-A51F-4FA2-8A96-F2CB1CDD7049}"/>
              </a:ext>
            </a:extLst>
          </p:cNvPr>
          <p:cNvGrpSpPr/>
          <p:nvPr/>
        </p:nvGrpSpPr>
        <p:grpSpPr>
          <a:xfrm>
            <a:off x="4879421" y="4469021"/>
            <a:ext cx="1717284" cy="432000"/>
            <a:chOff x="3656813" y="4691042"/>
            <a:chExt cx="2078707" cy="432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124DF59-9B3D-46CB-857B-2805F5EF0B95}"/>
                </a:ext>
              </a:extLst>
            </p:cNvPr>
            <p:cNvSpPr/>
            <p:nvPr/>
          </p:nvSpPr>
          <p:spPr>
            <a:xfrm>
              <a:off x="3666803" y="4691042"/>
              <a:ext cx="2013251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1B8B5F8-3C18-4BB7-847A-95C6D3E09CA0}"/>
                </a:ext>
              </a:extLst>
            </p:cNvPr>
            <p:cNvSpPr txBox="1"/>
            <p:nvPr/>
          </p:nvSpPr>
          <p:spPr>
            <a:xfrm>
              <a:off x="3656813" y="4722376"/>
              <a:ext cx="207870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四旋翼飞行器</a:t>
              </a:r>
              <a:endPara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7A21951C-6EAF-457C-87B1-D9BF566E1C56}"/>
              </a:ext>
            </a:extLst>
          </p:cNvPr>
          <p:cNvSpPr txBox="1"/>
          <p:nvPr/>
        </p:nvSpPr>
        <p:spPr>
          <a:xfrm>
            <a:off x="8973003" y="4500355"/>
            <a:ext cx="150781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三输出角度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7D7A4D5-A35E-44CA-95C7-5D0FE18A9B58}"/>
              </a:ext>
            </a:extLst>
          </p:cNvPr>
          <p:cNvCxnSpPr>
            <a:cxnSpLocks/>
          </p:cNvCxnSpPr>
          <p:nvPr/>
        </p:nvCxnSpPr>
        <p:spPr>
          <a:xfrm>
            <a:off x="6567440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D5711CD-B98A-44AE-98E4-818F35A8509E}"/>
              </a:ext>
            </a:extLst>
          </p:cNvPr>
          <p:cNvCxnSpPr>
            <a:cxnSpLocks/>
          </p:cNvCxnSpPr>
          <p:nvPr/>
        </p:nvCxnSpPr>
        <p:spPr>
          <a:xfrm>
            <a:off x="8502150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4726251-3980-4470-BFDE-998491951B87}"/>
              </a:ext>
            </a:extLst>
          </p:cNvPr>
          <p:cNvCxnSpPr>
            <a:cxnSpLocks/>
          </p:cNvCxnSpPr>
          <p:nvPr/>
        </p:nvCxnSpPr>
        <p:spPr>
          <a:xfrm rot="5400000">
            <a:off x="7576661" y="4976231"/>
            <a:ext cx="1476000" cy="882077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CF4AA0F-5B42-4D68-8517-8E37EC0895BB}"/>
              </a:ext>
            </a:extLst>
          </p:cNvPr>
          <p:cNvGrpSpPr/>
          <p:nvPr/>
        </p:nvGrpSpPr>
        <p:grpSpPr>
          <a:xfrm>
            <a:off x="7098494" y="4469021"/>
            <a:ext cx="1436307" cy="954664"/>
            <a:chOff x="3656814" y="4691042"/>
            <a:chExt cx="2078707" cy="954664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6D92713-3C5D-4D59-846C-C010FE7BD6CE}"/>
                </a:ext>
              </a:extLst>
            </p:cNvPr>
            <p:cNvSpPr/>
            <p:nvPr/>
          </p:nvSpPr>
          <p:spPr>
            <a:xfrm>
              <a:off x="3666803" y="4691042"/>
              <a:ext cx="2013251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1A56050-5256-4344-8CFA-546845827D7F}"/>
                </a:ext>
              </a:extLst>
            </p:cNvPr>
            <p:cNvSpPr txBox="1"/>
            <p:nvPr/>
          </p:nvSpPr>
          <p:spPr>
            <a:xfrm>
              <a:off x="3656814" y="4722376"/>
              <a:ext cx="2078707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飞行器位置</a:t>
              </a: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03FEF09-E922-4A52-91E0-D816B13274E6}"/>
              </a:ext>
            </a:extLst>
          </p:cNvPr>
          <p:cNvSpPr/>
          <p:nvPr/>
        </p:nvSpPr>
        <p:spPr>
          <a:xfrm>
            <a:off x="2515059" y="4469021"/>
            <a:ext cx="432000" cy="432000"/>
          </a:xfrm>
          <a:prstGeom prst="ellips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AC6B0AA-3A29-42C2-AEEE-741B4481A143}"/>
              </a:ext>
            </a:extLst>
          </p:cNvPr>
          <p:cNvCxnSpPr>
            <a:cxnSpLocks/>
          </p:cNvCxnSpPr>
          <p:nvPr/>
        </p:nvCxnSpPr>
        <p:spPr>
          <a:xfrm>
            <a:off x="4343203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4454DDF-14B4-43E5-8DC7-014EDD8BA602}"/>
              </a:ext>
            </a:extLst>
          </p:cNvPr>
          <p:cNvSpPr txBox="1"/>
          <p:nvPr/>
        </p:nvSpPr>
        <p:spPr>
          <a:xfrm>
            <a:off x="2348697" y="4354743"/>
            <a:ext cx="1154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+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ECFEBD5-C84C-4CDA-9D74-B09F84738AB0}"/>
              </a:ext>
            </a:extLst>
          </p:cNvPr>
          <p:cNvSpPr txBox="1"/>
          <p:nvPr/>
        </p:nvSpPr>
        <p:spPr>
          <a:xfrm>
            <a:off x="2526865" y="4799591"/>
            <a:ext cx="115416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9352C34-8756-419C-BD00-A80504FF7CCB}"/>
              </a:ext>
            </a:extLst>
          </p:cNvPr>
          <p:cNvCxnSpPr>
            <a:cxnSpLocks/>
          </p:cNvCxnSpPr>
          <p:nvPr/>
        </p:nvCxnSpPr>
        <p:spPr>
          <a:xfrm flipH="1">
            <a:off x="5692649" y="6155269"/>
            <a:ext cx="540000" cy="1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61229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17993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82C54B08-8236-47EF-8AED-3B4E0F7A80FD}"/>
              </a:ext>
            </a:extLst>
          </p:cNvPr>
          <p:cNvSpPr/>
          <p:nvPr/>
        </p:nvSpPr>
        <p:spPr>
          <a:xfrm>
            <a:off x="3985748" y="468337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4CDACD76-F298-4027-9795-ED5F433DB75E}"/>
              </a:ext>
            </a:extLst>
          </p:cNvPr>
          <p:cNvSpPr/>
          <p:nvPr/>
        </p:nvSpPr>
        <p:spPr>
          <a:xfrm>
            <a:off x="3985748" y="1228189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FA41001D-DC7E-4E25-8758-E9868F354A23}"/>
              </a:ext>
            </a:extLst>
          </p:cNvPr>
          <p:cNvCxnSpPr>
            <a:cxnSpLocks/>
          </p:cNvCxnSpPr>
          <p:nvPr/>
        </p:nvCxnSpPr>
        <p:spPr>
          <a:xfrm>
            <a:off x="5159344" y="740242"/>
            <a:ext cx="12700" cy="759852"/>
          </a:xfrm>
          <a:prstGeom prst="bentConnector3">
            <a:avLst>
              <a:gd name="adj1" fmla="val 1800000"/>
            </a:avLst>
          </a:prstGeom>
          <a:noFill/>
          <a:ln w="25400" cap="rnd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7F90DB5-DD6F-40FA-9059-D3F5E61BF111}"/>
              </a:ext>
            </a:extLst>
          </p:cNvPr>
          <p:cNvCxnSpPr>
            <a:cxnSpLocks/>
          </p:cNvCxnSpPr>
          <p:nvPr/>
        </p:nvCxnSpPr>
        <p:spPr>
          <a:xfrm>
            <a:off x="5395563" y="1135408"/>
            <a:ext cx="1088528" cy="0"/>
          </a:xfrm>
          <a:prstGeom prst="straightConnector1">
            <a:avLst/>
          </a:prstGeom>
          <a:noFill/>
          <a:ln w="25400" cap="rnd">
            <a:solidFill>
              <a:schemeClr val="tx1"/>
            </a:solidFill>
            <a:prstDash val="solid"/>
            <a:round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立方体 37">
            <a:extLst>
              <a:ext uri="{FF2B5EF4-FFF2-40B4-BE49-F238E27FC236}">
                <a16:creationId xmlns:a16="http://schemas.microsoft.com/office/drawing/2014/main" id="{060276FC-949C-47BB-84A7-7B3B2ADE9D2D}"/>
              </a:ext>
            </a:extLst>
          </p:cNvPr>
          <p:cNvSpPr/>
          <p:nvPr/>
        </p:nvSpPr>
        <p:spPr>
          <a:xfrm>
            <a:off x="6484091" y="810423"/>
            <a:ext cx="1374255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最优控制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3F1139-0CA6-486E-AFC3-B95A822D4287}"/>
              </a:ext>
            </a:extLst>
          </p:cNvPr>
          <p:cNvSpPr txBox="1"/>
          <p:nvPr/>
        </p:nvSpPr>
        <p:spPr>
          <a:xfrm>
            <a:off x="5371630" y="597834"/>
            <a:ext cx="115823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目标函数 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取最小值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47B8315-7B3F-468E-B1E4-FBCD7693299D}"/>
              </a:ext>
            </a:extLst>
          </p:cNvPr>
          <p:cNvSpPr txBox="1"/>
          <p:nvPr/>
        </p:nvSpPr>
        <p:spPr>
          <a:xfrm>
            <a:off x="2291080" y="4500355"/>
            <a:ext cx="116140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电压指令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D557A92-14D2-4D3E-8671-74B195AA5ADE}"/>
              </a:ext>
            </a:extLst>
          </p:cNvPr>
          <p:cNvGrpSpPr/>
          <p:nvPr/>
        </p:nvGrpSpPr>
        <p:grpSpPr>
          <a:xfrm>
            <a:off x="4972804" y="4469021"/>
            <a:ext cx="1044549" cy="677665"/>
            <a:chOff x="3656814" y="4691042"/>
            <a:chExt cx="924390" cy="677665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813E5E5-FA56-4AFE-B592-2681C71F81F6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ED284BD-1E22-4980-B9D1-83A681CB8BC9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646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两电机</a:t>
              </a:r>
              <a:endParaRPr lang="en-US" altLang="zh-CN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98C6E2F5-7FF0-4D4C-9162-FB0627EEEDA8}"/>
              </a:ext>
            </a:extLst>
          </p:cNvPr>
          <p:cNvGrpSpPr/>
          <p:nvPr/>
        </p:nvGrpSpPr>
        <p:grpSpPr>
          <a:xfrm>
            <a:off x="7573635" y="5573509"/>
            <a:ext cx="1436307" cy="432000"/>
            <a:chOff x="3656814" y="4691042"/>
            <a:chExt cx="924390" cy="432000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4060D69F-757A-40C9-8AD4-5E0E0618D05A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C2C1242-7711-4B63-8456-44A32D68A84C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位置编码器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B167729-BEB1-47C7-A1B0-3BC53D401810}"/>
              </a:ext>
            </a:extLst>
          </p:cNvPr>
          <p:cNvGrpSpPr/>
          <p:nvPr/>
        </p:nvGrpSpPr>
        <p:grpSpPr>
          <a:xfrm>
            <a:off x="5013960" y="5573509"/>
            <a:ext cx="2020093" cy="954664"/>
            <a:chOff x="6166722" y="5939269"/>
            <a:chExt cx="1408451" cy="954664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EEA28B7-1402-48A1-B6BB-0F56B3586F58}"/>
                </a:ext>
              </a:extLst>
            </p:cNvPr>
            <p:cNvSpPr txBox="1"/>
            <p:nvPr/>
          </p:nvSpPr>
          <p:spPr>
            <a:xfrm>
              <a:off x="6166722" y="5970603"/>
              <a:ext cx="1408449" cy="9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计算机（</a:t>
              </a:r>
              <a:r>
                <a:rPr lang="en-US" altLang="zh-CN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K</a:t>
              </a: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运算）</a:t>
              </a:r>
              <a:endPara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F1863A0C-D5CD-4E3E-8AC6-A834153D3770}"/>
                </a:ext>
              </a:extLst>
            </p:cNvPr>
            <p:cNvSpPr/>
            <p:nvPr/>
          </p:nvSpPr>
          <p:spPr>
            <a:xfrm>
              <a:off x="6181943" y="5939269"/>
              <a:ext cx="139323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E2EBB6B-18F3-4977-9D42-4D939003FC3A}"/>
              </a:ext>
            </a:extLst>
          </p:cNvPr>
          <p:cNvCxnSpPr>
            <a:cxnSpLocks/>
          </p:cNvCxnSpPr>
          <p:nvPr/>
        </p:nvCxnSpPr>
        <p:spPr>
          <a:xfrm>
            <a:off x="3452487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76D2369-CFED-49D9-ADA7-313D37B265FB}"/>
              </a:ext>
            </a:extLst>
          </p:cNvPr>
          <p:cNvCxnSpPr>
            <a:cxnSpLocks/>
          </p:cNvCxnSpPr>
          <p:nvPr/>
        </p:nvCxnSpPr>
        <p:spPr>
          <a:xfrm>
            <a:off x="4441774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F2B363-2650-49B4-A990-F9644EF70E59}"/>
              </a:ext>
            </a:extLst>
          </p:cNvPr>
          <p:cNvCxnSpPr>
            <a:cxnSpLocks/>
            <a:stCxn id="88" idx="1"/>
            <a:endCxn id="13" idx="4"/>
          </p:cNvCxnSpPr>
          <p:nvPr/>
        </p:nvCxnSpPr>
        <p:spPr>
          <a:xfrm rot="10800000">
            <a:off x="4214419" y="4901021"/>
            <a:ext cx="821372" cy="888488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363737B0-A51F-4FA2-8A96-F2CB1CDD7049}"/>
              </a:ext>
            </a:extLst>
          </p:cNvPr>
          <p:cNvGrpSpPr/>
          <p:nvPr/>
        </p:nvGrpSpPr>
        <p:grpSpPr>
          <a:xfrm>
            <a:off x="6555821" y="4469021"/>
            <a:ext cx="1088528" cy="432000"/>
            <a:chOff x="3656813" y="4691042"/>
            <a:chExt cx="2078707" cy="432000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124DF59-9B3D-46CB-857B-2805F5EF0B95}"/>
                </a:ext>
              </a:extLst>
            </p:cNvPr>
            <p:cNvSpPr/>
            <p:nvPr/>
          </p:nvSpPr>
          <p:spPr>
            <a:xfrm>
              <a:off x="3666803" y="4691042"/>
              <a:ext cx="2013251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1B8B5F8-3C18-4BB7-847A-95C6D3E09CA0}"/>
                </a:ext>
              </a:extLst>
            </p:cNvPr>
            <p:cNvSpPr txBox="1"/>
            <p:nvPr/>
          </p:nvSpPr>
          <p:spPr>
            <a:xfrm>
              <a:off x="3656813" y="4722376"/>
              <a:ext cx="207870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直升机</a:t>
              </a:r>
              <a:endPara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7A21951C-6EAF-457C-87B1-D9BF566E1C56}"/>
              </a:ext>
            </a:extLst>
          </p:cNvPr>
          <p:cNvSpPr txBox="1"/>
          <p:nvPr/>
        </p:nvSpPr>
        <p:spPr>
          <a:xfrm>
            <a:off x="10022023" y="4500355"/>
            <a:ext cx="150781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三输出角度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7D7A4D5-A35E-44CA-95C7-5D0FE18A9B58}"/>
              </a:ext>
            </a:extLst>
          </p:cNvPr>
          <p:cNvCxnSpPr>
            <a:cxnSpLocks/>
          </p:cNvCxnSpPr>
          <p:nvPr/>
        </p:nvCxnSpPr>
        <p:spPr>
          <a:xfrm>
            <a:off x="7624080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D5711CD-B98A-44AE-98E4-818F35A8509E}"/>
              </a:ext>
            </a:extLst>
          </p:cNvPr>
          <p:cNvCxnSpPr>
            <a:cxnSpLocks/>
          </p:cNvCxnSpPr>
          <p:nvPr/>
        </p:nvCxnSpPr>
        <p:spPr>
          <a:xfrm>
            <a:off x="9551170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4726251-3980-4470-BFDE-998491951B87}"/>
              </a:ext>
            </a:extLst>
          </p:cNvPr>
          <p:cNvCxnSpPr>
            <a:cxnSpLocks/>
          </p:cNvCxnSpPr>
          <p:nvPr/>
        </p:nvCxnSpPr>
        <p:spPr>
          <a:xfrm rot="5400000">
            <a:off x="8846381" y="4846405"/>
            <a:ext cx="1106666" cy="779543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CF4AA0F-5B42-4D68-8517-8E37EC0895BB}"/>
              </a:ext>
            </a:extLst>
          </p:cNvPr>
          <p:cNvGrpSpPr/>
          <p:nvPr/>
        </p:nvGrpSpPr>
        <p:grpSpPr>
          <a:xfrm>
            <a:off x="8155134" y="4469021"/>
            <a:ext cx="1436307" cy="432000"/>
            <a:chOff x="3656814" y="4691042"/>
            <a:chExt cx="2078707" cy="43200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6D92713-3C5D-4D59-846C-C010FE7BD6CE}"/>
                </a:ext>
              </a:extLst>
            </p:cNvPr>
            <p:cNvSpPr/>
            <p:nvPr/>
          </p:nvSpPr>
          <p:spPr>
            <a:xfrm>
              <a:off x="3666803" y="4691042"/>
              <a:ext cx="2013251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1A56050-5256-4344-8CFA-546845827D7F}"/>
                </a:ext>
              </a:extLst>
            </p:cNvPr>
            <p:cNvSpPr txBox="1"/>
            <p:nvPr/>
          </p:nvSpPr>
          <p:spPr>
            <a:xfrm>
              <a:off x="3656814" y="4722376"/>
              <a:ext cx="207870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直升机</a:t>
              </a:r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位置</a:t>
              </a: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03FEF09-E922-4A52-91E0-D816B13274E6}"/>
              </a:ext>
            </a:extLst>
          </p:cNvPr>
          <p:cNvSpPr/>
          <p:nvPr/>
        </p:nvSpPr>
        <p:spPr>
          <a:xfrm>
            <a:off x="3998419" y="4469021"/>
            <a:ext cx="432000" cy="432000"/>
          </a:xfrm>
          <a:prstGeom prst="ellips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0AC6B0AA-3A29-42C2-AEEE-741B4481A143}"/>
              </a:ext>
            </a:extLst>
          </p:cNvPr>
          <p:cNvCxnSpPr>
            <a:cxnSpLocks/>
          </p:cNvCxnSpPr>
          <p:nvPr/>
        </p:nvCxnSpPr>
        <p:spPr>
          <a:xfrm>
            <a:off x="6019603" y="4685021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4454DDF-14B4-43E5-8DC7-014EDD8BA602}"/>
              </a:ext>
            </a:extLst>
          </p:cNvPr>
          <p:cNvSpPr txBox="1"/>
          <p:nvPr/>
        </p:nvSpPr>
        <p:spPr>
          <a:xfrm>
            <a:off x="3832057" y="4354743"/>
            <a:ext cx="1154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+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ECFEBD5-C84C-4CDA-9D74-B09F84738AB0}"/>
              </a:ext>
            </a:extLst>
          </p:cNvPr>
          <p:cNvSpPr txBox="1"/>
          <p:nvPr/>
        </p:nvSpPr>
        <p:spPr>
          <a:xfrm>
            <a:off x="4010225" y="4799591"/>
            <a:ext cx="115416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9352C34-8756-419C-BD00-A80504FF7CCB}"/>
              </a:ext>
            </a:extLst>
          </p:cNvPr>
          <p:cNvCxnSpPr>
            <a:cxnSpLocks/>
          </p:cNvCxnSpPr>
          <p:nvPr/>
        </p:nvCxnSpPr>
        <p:spPr>
          <a:xfrm flipH="1">
            <a:off x="7038849" y="5789509"/>
            <a:ext cx="540000" cy="1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77A23EB-4655-473F-B9B0-3044234132D0}"/>
              </a:ext>
            </a:extLst>
          </p:cNvPr>
          <p:cNvGrpSpPr/>
          <p:nvPr/>
        </p:nvGrpSpPr>
        <p:grpSpPr>
          <a:xfrm>
            <a:off x="4430418" y="3265832"/>
            <a:ext cx="1363925" cy="677665"/>
            <a:chOff x="3656814" y="4691042"/>
            <a:chExt cx="924390" cy="677665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1166CD5-B7B3-4F17-AA18-B26EB1913A6B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EFEEF58-285C-4654-AF10-1B1312720DC3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646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sz="1800" b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PID</a:t>
              </a:r>
              <a:r>
                <a:rPr lang="zh-CN" alt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控制器</a:t>
              </a:r>
              <a:endPara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58A0A42-8DEC-4745-8E08-30EB1DC5CAED}"/>
              </a:ext>
            </a:extLst>
          </p:cNvPr>
          <p:cNvGrpSpPr/>
          <p:nvPr/>
        </p:nvGrpSpPr>
        <p:grpSpPr>
          <a:xfrm>
            <a:off x="6330283" y="3265832"/>
            <a:ext cx="1492917" cy="432000"/>
            <a:chOff x="3656814" y="4691042"/>
            <a:chExt cx="924390" cy="432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3CCD8E1-26E1-4EED-AE83-A1B396EC9FB2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E8EA7F7-174D-4E3A-9B48-E0B4F4297442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偏航角电机</a:t>
              </a:r>
              <a:endPara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0C49D1B-D35B-4FC2-A97E-45DA00474DB1}"/>
              </a:ext>
            </a:extLst>
          </p:cNvPr>
          <p:cNvCxnSpPr>
            <a:cxnSpLocks/>
          </p:cNvCxnSpPr>
          <p:nvPr/>
        </p:nvCxnSpPr>
        <p:spPr>
          <a:xfrm>
            <a:off x="5807044" y="3483505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B170744-2F45-4B03-9C6F-2B6C50D0AD11}"/>
              </a:ext>
            </a:extLst>
          </p:cNvPr>
          <p:cNvCxnSpPr>
            <a:cxnSpLocks/>
            <a:stCxn id="46" idx="2"/>
            <a:endCxn id="68" idx="0"/>
          </p:cNvCxnSpPr>
          <p:nvPr/>
        </p:nvCxnSpPr>
        <p:spPr>
          <a:xfrm>
            <a:off x="7084809" y="3697832"/>
            <a:ext cx="0" cy="771189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C3DA5F08-5442-4790-B3C9-13CCAF7B5FAC}"/>
              </a:ext>
            </a:extLst>
          </p:cNvPr>
          <p:cNvCxnSpPr>
            <a:cxnSpLocks/>
          </p:cNvCxnSpPr>
          <p:nvPr/>
        </p:nvCxnSpPr>
        <p:spPr>
          <a:xfrm flipV="1">
            <a:off x="2911850" y="3488074"/>
            <a:ext cx="546529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BE4794CE-BDF4-47F9-AABB-C064E41B1FA8}"/>
              </a:ext>
            </a:extLst>
          </p:cNvPr>
          <p:cNvSpPr/>
          <p:nvPr/>
        </p:nvSpPr>
        <p:spPr>
          <a:xfrm flipV="1">
            <a:off x="3463925" y="3272074"/>
            <a:ext cx="432000" cy="432000"/>
          </a:xfrm>
          <a:prstGeom prst="ellips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E03D4D5-A8E3-4BD6-8721-918FF081F34A}"/>
              </a:ext>
            </a:extLst>
          </p:cNvPr>
          <p:cNvSpPr txBox="1"/>
          <p:nvPr/>
        </p:nvSpPr>
        <p:spPr>
          <a:xfrm flipV="1">
            <a:off x="3297563" y="3541353"/>
            <a:ext cx="1154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+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A912286-183B-4B09-BCC8-6918011EF000}"/>
              </a:ext>
            </a:extLst>
          </p:cNvPr>
          <p:cNvSpPr txBox="1"/>
          <p:nvPr/>
        </p:nvSpPr>
        <p:spPr>
          <a:xfrm flipV="1">
            <a:off x="3475731" y="2942617"/>
            <a:ext cx="115416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1B7E249-F167-474A-BEF1-AE572A8D99AC}"/>
              </a:ext>
            </a:extLst>
          </p:cNvPr>
          <p:cNvCxnSpPr>
            <a:cxnSpLocks/>
          </p:cNvCxnSpPr>
          <p:nvPr/>
        </p:nvCxnSpPr>
        <p:spPr>
          <a:xfrm>
            <a:off x="3909664" y="3483505"/>
            <a:ext cx="540386" cy="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10853936-3826-48CA-82E9-059A89DA12E5}"/>
              </a:ext>
            </a:extLst>
          </p:cNvPr>
          <p:cNvSpPr txBox="1"/>
          <p:nvPr/>
        </p:nvSpPr>
        <p:spPr>
          <a:xfrm>
            <a:off x="1747521" y="3092103"/>
            <a:ext cx="15677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偏航角度预设</a:t>
            </a:r>
            <a:endParaRPr lang="zh-CN" altLang="en-US" sz="1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AFC6CB5A-9EAB-4CC7-9DB9-9ACB1F11BFC1}"/>
              </a:ext>
            </a:extLst>
          </p:cNvPr>
          <p:cNvCxnSpPr>
            <a:cxnSpLocks/>
            <a:endCxn id="73" idx="3"/>
          </p:cNvCxnSpPr>
          <p:nvPr/>
        </p:nvCxnSpPr>
        <p:spPr>
          <a:xfrm rot="16200000" flipV="1">
            <a:off x="8271887" y="3144151"/>
            <a:ext cx="2255652" cy="779546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31376AB-1A1A-4A86-938F-6E8D7ADD5244}"/>
              </a:ext>
            </a:extLst>
          </p:cNvPr>
          <p:cNvGrpSpPr/>
          <p:nvPr/>
        </p:nvGrpSpPr>
        <p:grpSpPr>
          <a:xfrm>
            <a:off x="7573635" y="2190098"/>
            <a:ext cx="1436307" cy="432000"/>
            <a:chOff x="3656814" y="4691042"/>
            <a:chExt cx="924390" cy="43200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178628C-15DC-4E2C-B814-A2642FCD5BEA}"/>
                </a:ext>
              </a:extLst>
            </p:cNvPr>
            <p:cNvSpPr/>
            <p:nvPr/>
          </p:nvSpPr>
          <p:spPr>
            <a:xfrm>
              <a:off x="3666804" y="4691042"/>
              <a:ext cx="914400" cy="4320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CCC54F83-C359-4987-B945-D35BBB254DDA}"/>
                </a:ext>
              </a:extLst>
            </p:cNvPr>
            <p:cNvSpPr txBox="1"/>
            <p:nvPr/>
          </p:nvSpPr>
          <p:spPr>
            <a:xfrm>
              <a:off x="3656814" y="4722376"/>
              <a:ext cx="924389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位置编码器</a:t>
              </a:r>
            </a:p>
          </p:txBody>
        </p:sp>
      </p:grp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CE8AB9BD-8662-453D-BEB9-75A17DB714C8}"/>
              </a:ext>
            </a:extLst>
          </p:cNvPr>
          <p:cNvCxnSpPr>
            <a:cxnSpLocks/>
            <a:stCxn id="73" idx="1"/>
            <a:endCxn id="56" idx="4"/>
          </p:cNvCxnSpPr>
          <p:nvPr/>
        </p:nvCxnSpPr>
        <p:spPr>
          <a:xfrm rot="10800000" flipV="1">
            <a:off x="3679925" y="2406098"/>
            <a:ext cx="3893710" cy="865976"/>
          </a:xfrm>
          <a:prstGeom prst="bentConnector2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A9E47FCC-1055-43CE-8180-074BC7B80161}"/>
              </a:ext>
            </a:extLst>
          </p:cNvPr>
          <p:cNvSpPr txBox="1"/>
          <p:nvPr/>
        </p:nvSpPr>
        <p:spPr>
          <a:xfrm>
            <a:off x="8930149" y="1999771"/>
            <a:ext cx="116140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偏航角</a:t>
            </a:r>
            <a:endParaRPr lang="zh-CN" altLang="en-US" sz="1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192BC44-5954-48E3-8D36-DB104BA0DFD7}"/>
              </a:ext>
            </a:extLst>
          </p:cNvPr>
          <p:cNvSpPr txBox="1"/>
          <p:nvPr/>
        </p:nvSpPr>
        <p:spPr>
          <a:xfrm>
            <a:off x="8930149" y="5782255"/>
            <a:ext cx="196772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俯仰角、滚动角</a:t>
            </a:r>
            <a:endParaRPr lang="zh-CN" altLang="en-US" sz="18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62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17993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82C54B08-8236-47EF-8AED-3B4E0F7A80FD}"/>
              </a:ext>
            </a:extLst>
          </p:cNvPr>
          <p:cNvSpPr/>
          <p:nvPr/>
        </p:nvSpPr>
        <p:spPr>
          <a:xfrm>
            <a:off x="3985748" y="468337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4CDACD76-F298-4027-9795-ED5F433DB75E}"/>
              </a:ext>
            </a:extLst>
          </p:cNvPr>
          <p:cNvSpPr/>
          <p:nvPr/>
        </p:nvSpPr>
        <p:spPr>
          <a:xfrm>
            <a:off x="3985748" y="1228189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FA41001D-DC7E-4E25-8758-E9868F354A23}"/>
              </a:ext>
            </a:extLst>
          </p:cNvPr>
          <p:cNvCxnSpPr>
            <a:cxnSpLocks/>
          </p:cNvCxnSpPr>
          <p:nvPr/>
        </p:nvCxnSpPr>
        <p:spPr>
          <a:xfrm>
            <a:off x="5159344" y="740242"/>
            <a:ext cx="12700" cy="759852"/>
          </a:xfrm>
          <a:prstGeom prst="bentConnector3">
            <a:avLst>
              <a:gd name="adj1" fmla="val 1800000"/>
            </a:avLst>
          </a:prstGeom>
          <a:noFill/>
          <a:ln w="25400" cap="rnd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7F90DB5-DD6F-40FA-9059-D3F5E61BF111}"/>
              </a:ext>
            </a:extLst>
          </p:cNvPr>
          <p:cNvCxnSpPr>
            <a:cxnSpLocks/>
          </p:cNvCxnSpPr>
          <p:nvPr/>
        </p:nvCxnSpPr>
        <p:spPr>
          <a:xfrm>
            <a:off x="5395563" y="1135408"/>
            <a:ext cx="1088528" cy="0"/>
          </a:xfrm>
          <a:prstGeom prst="straightConnector1">
            <a:avLst/>
          </a:prstGeom>
          <a:noFill/>
          <a:ln w="25400" cap="rnd">
            <a:solidFill>
              <a:schemeClr val="tx1"/>
            </a:solidFill>
            <a:prstDash val="solid"/>
            <a:round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立方体 37">
            <a:extLst>
              <a:ext uri="{FF2B5EF4-FFF2-40B4-BE49-F238E27FC236}">
                <a16:creationId xmlns:a16="http://schemas.microsoft.com/office/drawing/2014/main" id="{060276FC-949C-47BB-84A7-7B3B2ADE9D2D}"/>
              </a:ext>
            </a:extLst>
          </p:cNvPr>
          <p:cNvSpPr/>
          <p:nvPr/>
        </p:nvSpPr>
        <p:spPr>
          <a:xfrm>
            <a:off x="6484091" y="810423"/>
            <a:ext cx="1374255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最优控制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3F1139-0CA6-486E-AFC3-B95A822D4287}"/>
              </a:ext>
            </a:extLst>
          </p:cNvPr>
          <p:cNvSpPr txBox="1"/>
          <p:nvPr/>
        </p:nvSpPr>
        <p:spPr>
          <a:xfrm>
            <a:off x="5371630" y="597834"/>
            <a:ext cx="115823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目标函数 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取最小值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8274242-0680-490E-9AB3-AE2B24FC004A}"/>
              </a:ext>
            </a:extLst>
          </p:cNvPr>
          <p:cNvCxnSpPr>
            <a:cxnSpLocks/>
          </p:cNvCxnSpPr>
          <p:nvPr/>
        </p:nvCxnSpPr>
        <p:spPr>
          <a:xfrm>
            <a:off x="3891280" y="4277360"/>
            <a:ext cx="720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6F742B5-FB8D-479D-A35E-F6E0DBDD1C5E}"/>
              </a:ext>
            </a:extLst>
          </p:cNvPr>
          <p:cNvCxnSpPr>
            <a:cxnSpLocks/>
          </p:cNvCxnSpPr>
          <p:nvPr/>
        </p:nvCxnSpPr>
        <p:spPr>
          <a:xfrm flipV="1">
            <a:off x="4611280" y="3557360"/>
            <a:ext cx="0" cy="72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F9931C8D-4498-4A58-970F-9CCDD834746F}"/>
              </a:ext>
            </a:extLst>
          </p:cNvPr>
          <p:cNvCxnSpPr>
            <a:cxnSpLocks/>
          </p:cNvCxnSpPr>
          <p:nvPr/>
        </p:nvCxnSpPr>
        <p:spPr>
          <a:xfrm>
            <a:off x="4611280" y="3557360"/>
            <a:ext cx="720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47A93AF-1521-4EB3-8C24-ED2E322E5DBD}"/>
              </a:ext>
            </a:extLst>
          </p:cNvPr>
          <p:cNvCxnSpPr>
            <a:cxnSpLocks/>
          </p:cNvCxnSpPr>
          <p:nvPr/>
        </p:nvCxnSpPr>
        <p:spPr>
          <a:xfrm flipV="1">
            <a:off x="5331280" y="3557360"/>
            <a:ext cx="0" cy="72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5EB833F-CAB2-43A1-B37E-152A4CC1C21A}"/>
              </a:ext>
            </a:extLst>
          </p:cNvPr>
          <p:cNvCxnSpPr>
            <a:cxnSpLocks/>
          </p:cNvCxnSpPr>
          <p:nvPr/>
        </p:nvCxnSpPr>
        <p:spPr>
          <a:xfrm>
            <a:off x="5331280" y="4277360"/>
            <a:ext cx="720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C9A54B0B-4890-4960-9DBA-F6647F656BE7}"/>
              </a:ext>
            </a:extLst>
          </p:cNvPr>
          <p:cNvCxnSpPr>
            <a:cxnSpLocks/>
          </p:cNvCxnSpPr>
          <p:nvPr/>
        </p:nvCxnSpPr>
        <p:spPr>
          <a:xfrm flipV="1">
            <a:off x="6051280" y="3557360"/>
            <a:ext cx="0" cy="72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4617F11-A523-4BC0-8398-D9732AB607D8}"/>
              </a:ext>
            </a:extLst>
          </p:cNvPr>
          <p:cNvCxnSpPr>
            <a:cxnSpLocks/>
          </p:cNvCxnSpPr>
          <p:nvPr/>
        </p:nvCxnSpPr>
        <p:spPr>
          <a:xfrm>
            <a:off x="6051280" y="3557360"/>
            <a:ext cx="720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4ED48403-7E8C-4594-B587-851263BAFED7}"/>
              </a:ext>
            </a:extLst>
          </p:cNvPr>
          <p:cNvCxnSpPr>
            <a:cxnSpLocks/>
          </p:cNvCxnSpPr>
          <p:nvPr/>
        </p:nvCxnSpPr>
        <p:spPr>
          <a:xfrm flipV="1">
            <a:off x="6771280" y="3557360"/>
            <a:ext cx="0" cy="72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923A7E7-D785-48AD-BD64-07D7AA6D20D7}"/>
              </a:ext>
            </a:extLst>
          </p:cNvPr>
          <p:cNvCxnSpPr>
            <a:cxnSpLocks/>
          </p:cNvCxnSpPr>
          <p:nvPr/>
        </p:nvCxnSpPr>
        <p:spPr>
          <a:xfrm>
            <a:off x="6771280" y="4277360"/>
            <a:ext cx="360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735BE239-D9A9-4E2E-B18B-52A01C56A1B5}"/>
              </a:ext>
            </a:extLst>
          </p:cNvPr>
          <p:cNvCxnSpPr>
            <a:cxnSpLocks/>
          </p:cNvCxnSpPr>
          <p:nvPr/>
        </p:nvCxnSpPr>
        <p:spPr>
          <a:xfrm>
            <a:off x="3891280" y="4573360"/>
            <a:ext cx="360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08D6F6D-BBFA-406E-9CB7-0298AD20DF71}"/>
              </a:ext>
            </a:extLst>
          </p:cNvPr>
          <p:cNvCxnSpPr>
            <a:cxnSpLocks/>
          </p:cNvCxnSpPr>
          <p:nvPr/>
        </p:nvCxnSpPr>
        <p:spPr>
          <a:xfrm flipV="1">
            <a:off x="4251280" y="4573360"/>
            <a:ext cx="0" cy="72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49B054-6E5B-4F29-8013-2C880EB6DC3C}"/>
              </a:ext>
            </a:extLst>
          </p:cNvPr>
          <p:cNvCxnSpPr>
            <a:cxnSpLocks/>
          </p:cNvCxnSpPr>
          <p:nvPr/>
        </p:nvCxnSpPr>
        <p:spPr>
          <a:xfrm>
            <a:off x="4251280" y="5293360"/>
            <a:ext cx="720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6DD36DA6-7BA9-45B1-881C-60E9D62609EE}"/>
              </a:ext>
            </a:extLst>
          </p:cNvPr>
          <p:cNvCxnSpPr>
            <a:cxnSpLocks/>
          </p:cNvCxnSpPr>
          <p:nvPr/>
        </p:nvCxnSpPr>
        <p:spPr>
          <a:xfrm flipV="1">
            <a:off x="4971280" y="4573360"/>
            <a:ext cx="0" cy="72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4312EE-D1D1-439F-A614-30AF51C54209}"/>
              </a:ext>
            </a:extLst>
          </p:cNvPr>
          <p:cNvCxnSpPr>
            <a:cxnSpLocks/>
          </p:cNvCxnSpPr>
          <p:nvPr/>
        </p:nvCxnSpPr>
        <p:spPr>
          <a:xfrm>
            <a:off x="4971280" y="4573360"/>
            <a:ext cx="720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4460F82-4D1F-4982-826B-8251A93AA6B5}"/>
              </a:ext>
            </a:extLst>
          </p:cNvPr>
          <p:cNvCxnSpPr>
            <a:cxnSpLocks/>
          </p:cNvCxnSpPr>
          <p:nvPr/>
        </p:nvCxnSpPr>
        <p:spPr>
          <a:xfrm flipV="1">
            <a:off x="5691280" y="4573360"/>
            <a:ext cx="0" cy="72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0BD7595A-C5EB-4688-A82D-2434D58A8755}"/>
              </a:ext>
            </a:extLst>
          </p:cNvPr>
          <p:cNvCxnSpPr>
            <a:cxnSpLocks/>
          </p:cNvCxnSpPr>
          <p:nvPr/>
        </p:nvCxnSpPr>
        <p:spPr>
          <a:xfrm>
            <a:off x="5691280" y="5293360"/>
            <a:ext cx="720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E000C4E3-94C0-48BB-B9FC-D5AAEA480A45}"/>
              </a:ext>
            </a:extLst>
          </p:cNvPr>
          <p:cNvCxnSpPr>
            <a:cxnSpLocks/>
          </p:cNvCxnSpPr>
          <p:nvPr/>
        </p:nvCxnSpPr>
        <p:spPr>
          <a:xfrm flipV="1">
            <a:off x="6411280" y="4573360"/>
            <a:ext cx="0" cy="72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5ECA0415-2ECD-4245-BAA7-8B3C041D60C5}"/>
              </a:ext>
            </a:extLst>
          </p:cNvPr>
          <p:cNvCxnSpPr>
            <a:cxnSpLocks/>
          </p:cNvCxnSpPr>
          <p:nvPr/>
        </p:nvCxnSpPr>
        <p:spPr>
          <a:xfrm>
            <a:off x="6411280" y="4573360"/>
            <a:ext cx="7200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896A0A1A-9CD1-47EB-AF12-A877108456CB}"/>
              </a:ext>
            </a:extLst>
          </p:cNvPr>
          <p:cNvCxnSpPr>
            <a:cxnSpLocks/>
          </p:cNvCxnSpPr>
          <p:nvPr/>
        </p:nvCxnSpPr>
        <p:spPr>
          <a:xfrm flipV="1">
            <a:off x="7131280" y="4573360"/>
            <a:ext cx="0" cy="720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1761712-6A5A-41A7-9846-31A1F80907BD}"/>
              </a:ext>
            </a:extLst>
          </p:cNvPr>
          <p:cNvSpPr txBox="1"/>
          <p:nvPr/>
        </p:nvSpPr>
        <p:spPr>
          <a:xfrm>
            <a:off x="3533915" y="4810780"/>
            <a:ext cx="15388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08E379EC-6AFA-4EEE-BE54-BEC5FF6DBB24}"/>
              </a:ext>
            </a:extLst>
          </p:cNvPr>
          <p:cNvSpPr txBox="1"/>
          <p:nvPr/>
        </p:nvSpPr>
        <p:spPr>
          <a:xfrm>
            <a:off x="3533915" y="3778860"/>
            <a:ext cx="16671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61437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8"/>
          <p:cNvGrpSpPr/>
          <p:nvPr/>
        </p:nvGrpSpPr>
        <p:grpSpPr>
          <a:xfrm>
            <a:off x="3138206" y="678757"/>
            <a:ext cx="5915587" cy="1119042"/>
            <a:chOff x="0" y="0"/>
            <a:chExt cx="5915585" cy="1119041"/>
          </a:xfrm>
        </p:grpSpPr>
        <p:sp>
          <p:nvSpPr>
            <p:cNvPr id="118" name="Freeform 5"/>
            <p:cNvSpPr/>
            <p:nvPr/>
          </p:nvSpPr>
          <p:spPr>
            <a:xfrm>
              <a:off x="1270903" y="0"/>
              <a:ext cx="3306464" cy="383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5" extrusionOk="0">
                  <a:moveTo>
                    <a:pt x="13614" y="9238"/>
                  </a:moveTo>
                  <a:cubicBezTo>
                    <a:pt x="13648" y="9423"/>
                    <a:pt x="13666" y="9607"/>
                    <a:pt x="13683" y="9792"/>
                  </a:cubicBezTo>
                  <a:cubicBezTo>
                    <a:pt x="13941" y="9792"/>
                    <a:pt x="13941" y="9792"/>
                    <a:pt x="13941" y="9792"/>
                  </a:cubicBezTo>
                  <a:cubicBezTo>
                    <a:pt x="13941" y="9792"/>
                    <a:pt x="13941" y="9700"/>
                    <a:pt x="13958" y="9607"/>
                  </a:cubicBezTo>
                  <a:cubicBezTo>
                    <a:pt x="13975" y="9053"/>
                    <a:pt x="14096" y="8592"/>
                    <a:pt x="14216" y="8592"/>
                  </a:cubicBezTo>
                  <a:cubicBezTo>
                    <a:pt x="14337" y="8592"/>
                    <a:pt x="14440" y="9053"/>
                    <a:pt x="14475" y="9607"/>
                  </a:cubicBezTo>
                  <a:cubicBezTo>
                    <a:pt x="14475" y="9700"/>
                    <a:pt x="14475" y="9792"/>
                    <a:pt x="14475" y="9792"/>
                  </a:cubicBezTo>
                  <a:cubicBezTo>
                    <a:pt x="17762" y="9792"/>
                    <a:pt x="17762" y="9792"/>
                    <a:pt x="17762" y="9792"/>
                  </a:cubicBezTo>
                  <a:cubicBezTo>
                    <a:pt x="17779" y="9423"/>
                    <a:pt x="17848" y="9146"/>
                    <a:pt x="17934" y="9146"/>
                  </a:cubicBezTo>
                  <a:cubicBezTo>
                    <a:pt x="18003" y="9146"/>
                    <a:pt x="18072" y="9423"/>
                    <a:pt x="18089" y="9792"/>
                  </a:cubicBezTo>
                  <a:cubicBezTo>
                    <a:pt x="18106" y="9792"/>
                    <a:pt x="18106" y="9792"/>
                    <a:pt x="18106" y="9792"/>
                  </a:cubicBezTo>
                  <a:cubicBezTo>
                    <a:pt x="18158" y="9700"/>
                    <a:pt x="18227" y="9515"/>
                    <a:pt x="18278" y="9423"/>
                  </a:cubicBezTo>
                  <a:cubicBezTo>
                    <a:pt x="18364" y="9146"/>
                    <a:pt x="18450" y="8961"/>
                    <a:pt x="18554" y="8961"/>
                  </a:cubicBezTo>
                  <a:cubicBezTo>
                    <a:pt x="18622" y="8961"/>
                    <a:pt x="18691" y="9053"/>
                    <a:pt x="18743" y="9330"/>
                  </a:cubicBezTo>
                  <a:cubicBezTo>
                    <a:pt x="18777" y="9423"/>
                    <a:pt x="18795" y="9607"/>
                    <a:pt x="18812" y="9792"/>
                  </a:cubicBezTo>
                  <a:cubicBezTo>
                    <a:pt x="18915" y="9792"/>
                    <a:pt x="18915" y="9792"/>
                    <a:pt x="18915" y="9792"/>
                  </a:cubicBezTo>
                  <a:cubicBezTo>
                    <a:pt x="18932" y="9423"/>
                    <a:pt x="19001" y="9146"/>
                    <a:pt x="19087" y="9146"/>
                  </a:cubicBezTo>
                  <a:cubicBezTo>
                    <a:pt x="19139" y="9146"/>
                    <a:pt x="19208" y="9330"/>
                    <a:pt x="19225" y="9607"/>
                  </a:cubicBezTo>
                  <a:cubicBezTo>
                    <a:pt x="19294" y="9238"/>
                    <a:pt x="19363" y="8869"/>
                    <a:pt x="19431" y="8592"/>
                  </a:cubicBezTo>
                  <a:cubicBezTo>
                    <a:pt x="19552" y="8223"/>
                    <a:pt x="19672" y="7946"/>
                    <a:pt x="19810" y="7946"/>
                  </a:cubicBezTo>
                  <a:cubicBezTo>
                    <a:pt x="20120" y="7946"/>
                    <a:pt x="20361" y="9146"/>
                    <a:pt x="20636" y="9700"/>
                  </a:cubicBezTo>
                  <a:cubicBezTo>
                    <a:pt x="20808" y="9977"/>
                    <a:pt x="20980" y="10069"/>
                    <a:pt x="21135" y="9884"/>
                  </a:cubicBezTo>
                  <a:cubicBezTo>
                    <a:pt x="21307" y="9792"/>
                    <a:pt x="21480" y="9423"/>
                    <a:pt x="21600" y="8777"/>
                  </a:cubicBezTo>
                  <a:cubicBezTo>
                    <a:pt x="21566" y="9607"/>
                    <a:pt x="21462" y="10346"/>
                    <a:pt x="21325" y="10715"/>
                  </a:cubicBezTo>
                  <a:cubicBezTo>
                    <a:pt x="21239" y="10807"/>
                    <a:pt x="21170" y="10900"/>
                    <a:pt x="21084" y="10807"/>
                  </a:cubicBezTo>
                  <a:cubicBezTo>
                    <a:pt x="20980" y="10715"/>
                    <a:pt x="20894" y="10438"/>
                    <a:pt x="20791" y="10253"/>
                  </a:cubicBezTo>
                  <a:cubicBezTo>
                    <a:pt x="20791" y="10253"/>
                    <a:pt x="20791" y="10253"/>
                    <a:pt x="20791" y="10253"/>
                  </a:cubicBezTo>
                  <a:cubicBezTo>
                    <a:pt x="20825" y="10438"/>
                    <a:pt x="20860" y="10715"/>
                    <a:pt x="20894" y="10900"/>
                  </a:cubicBezTo>
                  <a:cubicBezTo>
                    <a:pt x="20929" y="11177"/>
                    <a:pt x="20963" y="11453"/>
                    <a:pt x="20963" y="11730"/>
                  </a:cubicBezTo>
                  <a:cubicBezTo>
                    <a:pt x="20980" y="12469"/>
                    <a:pt x="20860" y="12930"/>
                    <a:pt x="20757" y="12746"/>
                  </a:cubicBezTo>
                  <a:cubicBezTo>
                    <a:pt x="20705" y="12653"/>
                    <a:pt x="20671" y="12377"/>
                    <a:pt x="20653" y="12192"/>
                  </a:cubicBezTo>
                  <a:cubicBezTo>
                    <a:pt x="20636" y="11915"/>
                    <a:pt x="20619" y="11546"/>
                    <a:pt x="20602" y="11269"/>
                  </a:cubicBezTo>
                  <a:cubicBezTo>
                    <a:pt x="20585" y="10992"/>
                    <a:pt x="20585" y="10715"/>
                    <a:pt x="20550" y="10438"/>
                  </a:cubicBezTo>
                  <a:cubicBezTo>
                    <a:pt x="20516" y="9977"/>
                    <a:pt x="20464" y="9607"/>
                    <a:pt x="20395" y="9330"/>
                  </a:cubicBezTo>
                  <a:cubicBezTo>
                    <a:pt x="20395" y="9330"/>
                    <a:pt x="20395" y="9330"/>
                    <a:pt x="20395" y="9330"/>
                  </a:cubicBezTo>
                  <a:cubicBezTo>
                    <a:pt x="20412" y="9607"/>
                    <a:pt x="20430" y="9792"/>
                    <a:pt x="20430" y="10069"/>
                  </a:cubicBezTo>
                  <a:cubicBezTo>
                    <a:pt x="20447" y="10346"/>
                    <a:pt x="20447" y="10623"/>
                    <a:pt x="20430" y="10900"/>
                  </a:cubicBezTo>
                  <a:cubicBezTo>
                    <a:pt x="20430" y="11177"/>
                    <a:pt x="20395" y="11361"/>
                    <a:pt x="20361" y="11453"/>
                  </a:cubicBezTo>
                  <a:cubicBezTo>
                    <a:pt x="20309" y="11546"/>
                    <a:pt x="20240" y="11361"/>
                    <a:pt x="20206" y="11177"/>
                  </a:cubicBezTo>
                  <a:cubicBezTo>
                    <a:pt x="20154" y="10992"/>
                    <a:pt x="20154" y="10623"/>
                    <a:pt x="20154" y="10253"/>
                  </a:cubicBezTo>
                  <a:cubicBezTo>
                    <a:pt x="20137" y="9884"/>
                    <a:pt x="20137" y="9515"/>
                    <a:pt x="20120" y="9238"/>
                  </a:cubicBezTo>
                  <a:cubicBezTo>
                    <a:pt x="20051" y="8407"/>
                    <a:pt x="19827" y="8315"/>
                    <a:pt x="19690" y="8592"/>
                  </a:cubicBezTo>
                  <a:cubicBezTo>
                    <a:pt x="19690" y="8684"/>
                    <a:pt x="19690" y="8684"/>
                    <a:pt x="19690" y="8684"/>
                  </a:cubicBezTo>
                  <a:cubicBezTo>
                    <a:pt x="19793" y="8869"/>
                    <a:pt x="19913" y="9330"/>
                    <a:pt x="19948" y="9884"/>
                  </a:cubicBezTo>
                  <a:cubicBezTo>
                    <a:pt x="20017" y="11084"/>
                    <a:pt x="19810" y="11823"/>
                    <a:pt x="19569" y="10900"/>
                  </a:cubicBezTo>
                  <a:cubicBezTo>
                    <a:pt x="19517" y="10715"/>
                    <a:pt x="19449" y="10530"/>
                    <a:pt x="19397" y="10346"/>
                  </a:cubicBezTo>
                  <a:cubicBezTo>
                    <a:pt x="19363" y="10253"/>
                    <a:pt x="19311" y="10161"/>
                    <a:pt x="19259" y="10161"/>
                  </a:cubicBezTo>
                  <a:cubicBezTo>
                    <a:pt x="19259" y="10161"/>
                    <a:pt x="19259" y="10069"/>
                    <a:pt x="19242" y="10161"/>
                  </a:cubicBezTo>
                  <a:cubicBezTo>
                    <a:pt x="19242" y="10253"/>
                    <a:pt x="19242" y="10253"/>
                    <a:pt x="19242" y="10253"/>
                  </a:cubicBezTo>
                  <a:cubicBezTo>
                    <a:pt x="19225" y="10623"/>
                    <a:pt x="19156" y="10900"/>
                    <a:pt x="19087" y="10900"/>
                  </a:cubicBezTo>
                  <a:cubicBezTo>
                    <a:pt x="19001" y="10900"/>
                    <a:pt x="18932" y="10623"/>
                    <a:pt x="18915" y="10253"/>
                  </a:cubicBezTo>
                  <a:cubicBezTo>
                    <a:pt x="18812" y="10253"/>
                    <a:pt x="18812" y="10253"/>
                    <a:pt x="18812" y="10253"/>
                  </a:cubicBezTo>
                  <a:cubicBezTo>
                    <a:pt x="18795" y="10438"/>
                    <a:pt x="18777" y="10623"/>
                    <a:pt x="18743" y="10715"/>
                  </a:cubicBezTo>
                  <a:cubicBezTo>
                    <a:pt x="18691" y="10992"/>
                    <a:pt x="18622" y="11084"/>
                    <a:pt x="18554" y="11084"/>
                  </a:cubicBezTo>
                  <a:cubicBezTo>
                    <a:pt x="18450" y="11084"/>
                    <a:pt x="18364" y="10807"/>
                    <a:pt x="18278" y="10623"/>
                  </a:cubicBezTo>
                  <a:cubicBezTo>
                    <a:pt x="18227" y="10530"/>
                    <a:pt x="18158" y="10346"/>
                    <a:pt x="18106" y="10253"/>
                  </a:cubicBezTo>
                  <a:cubicBezTo>
                    <a:pt x="18089" y="10253"/>
                    <a:pt x="18089" y="10253"/>
                    <a:pt x="18089" y="10253"/>
                  </a:cubicBezTo>
                  <a:cubicBezTo>
                    <a:pt x="18072" y="10623"/>
                    <a:pt x="18003" y="10900"/>
                    <a:pt x="17934" y="10900"/>
                  </a:cubicBezTo>
                  <a:cubicBezTo>
                    <a:pt x="17848" y="10900"/>
                    <a:pt x="17779" y="10623"/>
                    <a:pt x="17762" y="10253"/>
                  </a:cubicBezTo>
                  <a:cubicBezTo>
                    <a:pt x="14475" y="10253"/>
                    <a:pt x="14475" y="10253"/>
                    <a:pt x="14475" y="10253"/>
                  </a:cubicBezTo>
                  <a:cubicBezTo>
                    <a:pt x="14457" y="10900"/>
                    <a:pt x="14354" y="11453"/>
                    <a:pt x="14216" y="11453"/>
                  </a:cubicBezTo>
                  <a:cubicBezTo>
                    <a:pt x="14079" y="11453"/>
                    <a:pt x="13958" y="10900"/>
                    <a:pt x="13941" y="10253"/>
                  </a:cubicBezTo>
                  <a:cubicBezTo>
                    <a:pt x="13683" y="10253"/>
                    <a:pt x="13683" y="10253"/>
                    <a:pt x="13683" y="10253"/>
                  </a:cubicBezTo>
                  <a:cubicBezTo>
                    <a:pt x="13666" y="10438"/>
                    <a:pt x="13631" y="10623"/>
                    <a:pt x="13597" y="10715"/>
                  </a:cubicBezTo>
                  <a:cubicBezTo>
                    <a:pt x="13545" y="10900"/>
                    <a:pt x="13494" y="10807"/>
                    <a:pt x="13459" y="10715"/>
                  </a:cubicBezTo>
                  <a:cubicBezTo>
                    <a:pt x="13390" y="10623"/>
                    <a:pt x="13339" y="10530"/>
                    <a:pt x="13304" y="10346"/>
                  </a:cubicBezTo>
                  <a:cubicBezTo>
                    <a:pt x="13253" y="10161"/>
                    <a:pt x="13201" y="10069"/>
                    <a:pt x="13149" y="9884"/>
                  </a:cubicBezTo>
                  <a:cubicBezTo>
                    <a:pt x="13063" y="9792"/>
                    <a:pt x="12977" y="9792"/>
                    <a:pt x="12891" y="9792"/>
                  </a:cubicBezTo>
                  <a:cubicBezTo>
                    <a:pt x="12891" y="9884"/>
                    <a:pt x="12891" y="9884"/>
                    <a:pt x="12891" y="9884"/>
                  </a:cubicBezTo>
                  <a:cubicBezTo>
                    <a:pt x="12943" y="9884"/>
                    <a:pt x="12977" y="10069"/>
                    <a:pt x="13012" y="10161"/>
                  </a:cubicBezTo>
                  <a:cubicBezTo>
                    <a:pt x="13063" y="10346"/>
                    <a:pt x="13098" y="10530"/>
                    <a:pt x="13132" y="10715"/>
                  </a:cubicBezTo>
                  <a:cubicBezTo>
                    <a:pt x="13149" y="10900"/>
                    <a:pt x="13184" y="11177"/>
                    <a:pt x="13149" y="11453"/>
                  </a:cubicBezTo>
                  <a:cubicBezTo>
                    <a:pt x="13132" y="11638"/>
                    <a:pt x="13063" y="11823"/>
                    <a:pt x="13012" y="11823"/>
                  </a:cubicBezTo>
                  <a:cubicBezTo>
                    <a:pt x="12943" y="11823"/>
                    <a:pt x="12891" y="11638"/>
                    <a:pt x="12857" y="11453"/>
                  </a:cubicBezTo>
                  <a:cubicBezTo>
                    <a:pt x="12805" y="11177"/>
                    <a:pt x="12753" y="10900"/>
                    <a:pt x="12685" y="10807"/>
                  </a:cubicBezTo>
                  <a:cubicBezTo>
                    <a:pt x="12530" y="10530"/>
                    <a:pt x="12375" y="11361"/>
                    <a:pt x="12306" y="12100"/>
                  </a:cubicBezTo>
                  <a:cubicBezTo>
                    <a:pt x="12306" y="12100"/>
                    <a:pt x="12306" y="12100"/>
                    <a:pt x="12306" y="12100"/>
                  </a:cubicBezTo>
                  <a:cubicBezTo>
                    <a:pt x="12409" y="11823"/>
                    <a:pt x="12564" y="11638"/>
                    <a:pt x="12667" y="11915"/>
                  </a:cubicBezTo>
                  <a:cubicBezTo>
                    <a:pt x="12874" y="12469"/>
                    <a:pt x="12822" y="13853"/>
                    <a:pt x="12547" y="14130"/>
                  </a:cubicBezTo>
                  <a:cubicBezTo>
                    <a:pt x="12478" y="14223"/>
                    <a:pt x="12409" y="14315"/>
                    <a:pt x="12340" y="14407"/>
                  </a:cubicBezTo>
                  <a:cubicBezTo>
                    <a:pt x="12306" y="14500"/>
                    <a:pt x="12254" y="14592"/>
                    <a:pt x="12220" y="14777"/>
                  </a:cubicBezTo>
                  <a:cubicBezTo>
                    <a:pt x="12203" y="14869"/>
                    <a:pt x="12168" y="15053"/>
                    <a:pt x="12168" y="15238"/>
                  </a:cubicBezTo>
                  <a:cubicBezTo>
                    <a:pt x="12134" y="14500"/>
                    <a:pt x="12117" y="13761"/>
                    <a:pt x="12134" y="13115"/>
                  </a:cubicBezTo>
                  <a:cubicBezTo>
                    <a:pt x="12151" y="12377"/>
                    <a:pt x="12220" y="11638"/>
                    <a:pt x="12306" y="11084"/>
                  </a:cubicBezTo>
                  <a:cubicBezTo>
                    <a:pt x="12513" y="9884"/>
                    <a:pt x="12840" y="9792"/>
                    <a:pt x="13115" y="9053"/>
                  </a:cubicBezTo>
                  <a:cubicBezTo>
                    <a:pt x="13253" y="8684"/>
                    <a:pt x="13390" y="8038"/>
                    <a:pt x="13476" y="7300"/>
                  </a:cubicBezTo>
                  <a:cubicBezTo>
                    <a:pt x="13580" y="6561"/>
                    <a:pt x="13648" y="5638"/>
                    <a:pt x="13648" y="4715"/>
                  </a:cubicBezTo>
                  <a:cubicBezTo>
                    <a:pt x="13735" y="5453"/>
                    <a:pt x="13769" y="6377"/>
                    <a:pt x="13700" y="7115"/>
                  </a:cubicBezTo>
                  <a:cubicBezTo>
                    <a:pt x="13683" y="7577"/>
                    <a:pt x="13631" y="7853"/>
                    <a:pt x="13562" y="8130"/>
                  </a:cubicBezTo>
                  <a:cubicBezTo>
                    <a:pt x="13476" y="8500"/>
                    <a:pt x="13390" y="8684"/>
                    <a:pt x="13287" y="8869"/>
                  </a:cubicBezTo>
                  <a:cubicBezTo>
                    <a:pt x="13287" y="8869"/>
                    <a:pt x="13287" y="8869"/>
                    <a:pt x="13287" y="8869"/>
                  </a:cubicBezTo>
                  <a:cubicBezTo>
                    <a:pt x="13339" y="8869"/>
                    <a:pt x="13390" y="8869"/>
                    <a:pt x="13459" y="8961"/>
                  </a:cubicBezTo>
                  <a:cubicBezTo>
                    <a:pt x="13511" y="8961"/>
                    <a:pt x="13562" y="9053"/>
                    <a:pt x="13614" y="9238"/>
                  </a:cubicBezTo>
                  <a:close/>
                  <a:moveTo>
                    <a:pt x="2169" y="8592"/>
                  </a:moveTo>
                  <a:cubicBezTo>
                    <a:pt x="2065" y="8223"/>
                    <a:pt x="1928" y="7946"/>
                    <a:pt x="1790" y="7946"/>
                  </a:cubicBezTo>
                  <a:cubicBezTo>
                    <a:pt x="1480" y="7946"/>
                    <a:pt x="1239" y="9146"/>
                    <a:pt x="964" y="9700"/>
                  </a:cubicBezTo>
                  <a:cubicBezTo>
                    <a:pt x="809" y="9977"/>
                    <a:pt x="637" y="10069"/>
                    <a:pt x="465" y="9884"/>
                  </a:cubicBezTo>
                  <a:cubicBezTo>
                    <a:pt x="293" y="9792"/>
                    <a:pt x="138" y="9423"/>
                    <a:pt x="0" y="8777"/>
                  </a:cubicBezTo>
                  <a:cubicBezTo>
                    <a:pt x="34" y="9607"/>
                    <a:pt x="138" y="10346"/>
                    <a:pt x="293" y="10715"/>
                  </a:cubicBezTo>
                  <a:cubicBezTo>
                    <a:pt x="361" y="10807"/>
                    <a:pt x="447" y="10900"/>
                    <a:pt x="516" y="10807"/>
                  </a:cubicBezTo>
                  <a:cubicBezTo>
                    <a:pt x="620" y="10715"/>
                    <a:pt x="723" y="10438"/>
                    <a:pt x="809" y="10253"/>
                  </a:cubicBezTo>
                  <a:cubicBezTo>
                    <a:pt x="809" y="10253"/>
                    <a:pt x="809" y="10253"/>
                    <a:pt x="809" y="10253"/>
                  </a:cubicBezTo>
                  <a:cubicBezTo>
                    <a:pt x="775" y="10438"/>
                    <a:pt x="740" y="10715"/>
                    <a:pt x="706" y="10900"/>
                  </a:cubicBezTo>
                  <a:cubicBezTo>
                    <a:pt x="671" y="11177"/>
                    <a:pt x="654" y="11453"/>
                    <a:pt x="637" y="11730"/>
                  </a:cubicBezTo>
                  <a:cubicBezTo>
                    <a:pt x="620" y="12469"/>
                    <a:pt x="740" y="12930"/>
                    <a:pt x="843" y="12746"/>
                  </a:cubicBezTo>
                  <a:cubicBezTo>
                    <a:pt x="895" y="12653"/>
                    <a:pt x="929" y="12377"/>
                    <a:pt x="947" y="12192"/>
                  </a:cubicBezTo>
                  <a:cubicBezTo>
                    <a:pt x="981" y="11915"/>
                    <a:pt x="998" y="11546"/>
                    <a:pt x="998" y="11269"/>
                  </a:cubicBezTo>
                  <a:cubicBezTo>
                    <a:pt x="1015" y="10992"/>
                    <a:pt x="1033" y="10715"/>
                    <a:pt x="1050" y="10438"/>
                  </a:cubicBezTo>
                  <a:cubicBezTo>
                    <a:pt x="1084" y="9977"/>
                    <a:pt x="1136" y="9607"/>
                    <a:pt x="1205" y="9330"/>
                  </a:cubicBezTo>
                  <a:cubicBezTo>
                    <a:pt x="1222" y="9330"/>
                    <a:pt x="1222" y="9330"/>
                    <a:pt x="1222" y="9330"/>
                  </a:cubicBezTo>
                  <a:cubicBezTo>
                    <a:pt x="1188" y="9607"/>
                    <a:pt x="1170" y="9792"/>
                    <a:pt x="1170" y="10069"/>
                  </a:cubicBezTo>
                  <a:cubicBezTo>
                    <a:pt x="1170" y="10346"/>
                    <a:pt x="1153" y="10623"/>
                    <a:pt x="1170" y="10900"/>
                  </a:cubicBezTo>
                  <a:cubicBezTo>
                    <a:pt x="1188" y="11177"/>
                    <a:pt x="1205" y="11361"/>
                    <a:pt x="1239" y="11453"/>
                  </a:cubicBezTo>
                  <a:cubicBezTo>
                    <a:pt x="1291" y="11546"/>
                    <a:pt x="1360" y="11361"/>
                    <a:pt x="1394" y="11177"/>
                  </a:cubicBezTo>
                  <a:cubicBezTo>
                    <a:pt x="1446" y="10992"/>
                    <a:pt x="1446" y="10623"/>
                    <a:pt x="1463" y="10253"/>
                  </a:cubicBezTo>
                  <a:cubicBezTo>
                    <a:pt x="1463" y="9884"/>
                    <a:pt x="1463" y="9515"/>
                    <a:pt x="1480" y="9238"/>
                  </a:cubicBezTo>
                  <a:cubicBezTo>
                    <a:pt x="1566" y="8407"/>
                    <a:pt x="1773" y="8315"/>
                    <a:pt x="1910" y="8592"/>
                  </a:cubicBezTo>
                  <a:cubicBezTo>
                    <a:pt x="1910" y="8684"/>
                    <a:pt x="1910" y="8684"/>
                    <a:pt x="1910" y="8684"/>
                  </a:cubicBezTo>
                  <a:cubicBezTo>
                    <a:pt x="1807" y="8869"/>
                    <a:pt x="1687" y="9330"/>
                    <a:pt x="1652" y="9884"/>
                  </a:cubicBezTo>
                  <a:cubicBezTo>
                    <a:pt x="1583" y="11084"/>
                    <a:pt x="1807" y="11823"/>
                    <a:pt x="2031" y="10900"/>
                  </a:cubicBezTo>
                  <a:cubicBezTo>
                    <a:pt x="2100" y="10715"/>
                    <a:pt x="2151" y="10530"/>
                    <a:pt x="2203" y="10346"/>
                  </a:cubicBezTo>
                  <a:cubicBezTo>
                    <a:pt x="2255" y="10253"/>
                    <a:pt x="2289" y="10161"/>
                    <a:pt x="2341" y="10161"/>
                  </a:cubicBezTo>
                  <a:cubicBezTo>
                    <a:pt x="2341" y="10161"/>
                    <a:pt x="2358" y="10069"/>
                    <a:pt x="2358" y="10161"/>
                  </a:cubicBezTo>
                  <a:cubicBezTo>
                    <a:pt x="2358" y="10253"/>
                    <a:pt x="2358" y="10253"/>
                    <a:pt x="2358" y="10253"/>
                  </a:cubicBezTo>
                  <a:cubicBezTo>
                    <a:pt x="2375" y="10623"/>
                    <a:pt x="2444" y="10900"/>
                    <a:pt x="2530" y="10900"/>
                  </a:cubicBezTo>
                  <a:cubicBezTo>
                    <a:pt x="2599" y="10900"/>
                    <a:pt x="2668" y="10623"/>
                    <a:pt x="2685" y="10253"/>
                  </a:cubicBezTo>
                  <a:cubicBezTo>
                    <a:pt x="2788" y="10253"/>
                    <a:pt x="2788" y="10253"/>
                    <a:pt x="2788" y="10253"/>
                  </a:cubicBezTo>
                  <a:cubicBezTo>
                    <a:pt x="2805" y="10438"/>
                    <a:pt x="2823" y="10623"/>
                    <a:pt x="2857" y="10715"/>
                  </a:cubicBezTo>
                  <a:cubicBezTo>
                    <a:pt x="2909" y="10992"/>
                    <a:pt x="2995" y="11084"/>
                    <a:pt x="3064" y="11084"/>
                  </a:cubicBezTo>
                  <a:cubicBezTo>
                    <a:pt x="3150" y="11084"/>
                    <a:pt x="3236" y="10807"/>
                    <a:pt x="3322" y="10623"/>
                  </a:cubicBezTo>
                  <a:cubicBezTo>
                    <a:pt x="3391" y="10530"/>
                    <a:pt x="3442" y="10346"/>
                    <a:pt x="3511" y="10253"/>
                  </a:cubicBezTo>
                  <a:cubicBezTo>
                    <a:pt x="3511" y="10253"/>
                    <a:pt x="3511" y="10253"/>
                    <a:pt x="3511" y="10253"/>
                  </a:cubicBezTo>
                  <a:cubicBezTo>
                    <a:pt x="3528" y="10623"/>
                    <a:pt x="3597" y="10900"/>
                    <a:pt x="3683" y="10900"/>
                  </a:cubicBezTo>
                  <a:cubicBezTo>
                    <a:pt x="3752" y="10900"/>
                    <a:pt x="3821" y="10623"/>
                    <a:pt x="3838" y="10253"/>
                  </a:cubicBezTo>
                  <a:cubicBezTo>
                    <a:pt x="7125" y="10253"/>
                    <a:pt x="7125" y="10253"/>
                    <a:pt x="7125" y="10253"/>
                  </a:cubicBezTo>
                  <a:cubicBezTo>
                    <a:pt x="7143" y="10900"/>
                    <a:pt x="7263" y="11453"/>
                    <a:pt x="7401" y="11453"/>
                  </a:cubicBezTo>
                  <a:cubicBezTo>
                    <a:pt x="7538" y="11453"/>
                    <a:pt x="7642" y="10900"/>
                    <a:pt x="7659" y="10253"/>
                  </a:cubicBezTo>
                  <a:cubicBezTo>
                    <a:pt x="7934" y="10253"/>
                    <a:pt x="7934" y="10253"/>
                    <a:pt x="7934" y="10253"/>
                  </a:cubicBezTo>
                  <a:cubicBezTo>
                    <a:pt x="7934" y="10438"/>
                    <a:pt x="7969" y="10623"/>
                    <a:pt x="8003" y="10715"/>
                  </a:cubicBezTo>
                  <a:cubicBezTo>
                    <a:pt x="8055" y="10900"/>
                    <a:pt x="8106" y="10807"/>
                    <a:pt x="8158" y="10715"/>
                  </a:cubicBezTo>
                  <a:cubicBezTo>
                    <a:pt x="8210" y="10623"/>
                    <a:pt x="8261" y="10530"/>
                    <a:pt x="8313" y="10346"/>
                  </a:cubicBezTo>
                  <a:cubicBezTo>
                    <a:pt x="8365" y="10161"/>
                    <a:pt x="8399" y="10069"/>
                    <a:pt x="8451" y="9884"/>
                  </a:cubicBezTo>
                  <a:cubicBezTo>
                    <a:pt x="8537" y="9792"/>
                    <a:pt x="8623" y="9792"/>
                    <a:pt x="8709" y="9792"/>
                  </a:cubicBezTo>
                  <a:cubicBezTo>
                    <a:pt x="8709" y="9884"/>
                    <a:pt x="8709" y="9884"/>
                    <a:pt x="8709" y="9884"/>
                  </a:cubicBezTo>
                  <a:cubicBezTo>
                    <a:pt x="8674" y="9884"/>
                    <a:pt x="8623" y="10069"/>
                    <a:pt x="8588" y="10161"/>
                  </a:cubicBezTo>
                  <a:cubicBezTo>
                    <a:pt x="8537" y="10346"/>
                    <a:pt x="8502" y="10530"/>
                    <a:pt x="8468" y="10715"/>
                  </a:cubicBezTo>
                  <a:cubicBezTo>
                    <a:pt x="8451" y="10900"/>
                    <a:pt x="8433" y="11177"/>
                    <a:pt x="8451" y="11453"/>
                  </a:cubicBezTo>
                  <a:cubicBezTo>
                    <a:pt x="8468" y="11638"/>
                    <a:pt x="8537" y="11823"/>
                    <a:pt x="8588" y="11823"/>
                  </a:cubicBezTo>
                  <a:cubicBezTo>
                    <a:pt x="8657" y="11823"/>
                    <a:pt x="8709" y="11638"/>
                    <a:pt x="8760" y="11453"/>
                  </a:cubicBezTo>
                  <a:cubicBezTo>
                    <a:pt x="8812" y="11177"/>
                    <a:pt x="8864" y="10900"/>
                    <a:pt x="8915" y="10807"/>
                  </a:cubicBezTo>
                  <a:cubicBezTo>
                    <a:pt x="9087" y="10530"/>
                    <a:pt x="9225" y="11361"/>
                    <a:pt x="9294" y="12100"/>
                  </a:cubicBezTo>
                  <a:cubicBezTo>
                    <a:pt x="9294" y="12100"/>
                    <a:pt x="9294" y="12100"/>
                    <a:pt x="9294" y="12100"/>
                  </a:cubicBezTo>
                  <a:cubicBezTo>
                    <a:pt x="9191" y="11823"/>
                    <a:pt x="9053" y="11638"/>
                    <a:pt x="8950" y="11915"/>
                  </a:cubicBezTo>
                  <a:cubicBezTo>
                    <a:pt x="8743" y="12469"/>
                    <a:pt x="8778" y="13853"/>
                    <a:pt x="9070" y="14130"/>
                  </a:cubicBezTo>
                  <a:cubicBezTo>
                    <a:pt x="9122" y="14223"/>
                    <a:pt x="9208" y="14315"/>
                    <a:pt x="9260" y="14407"/>
                  </a:cubicBezTo>
                  <a:cubicBezTo>
                    <a:pt x="9311" y="14500"/>
                    <a:pt x="9346" y="14592"/>
                    <a:pt x="9380" y="14777"/>
                  </a:cubicBezTo>
                  <a:cubicBezTo>
                    <a:pt x="9415" y="14869"/>
                    <a:pt x="9432" y="15053"/>
                    <a:pt x="9449" y="15238"/>
                  </a:cubicBezTo>
                  <a:cubicBezTo>
                    <a:pt x="9483" y="14500"/>
                    <a:pt x="9483" y="13761"/>
                    <a:pt x="9466" y="13115"/>
                  </a:cubicBezTo>
                  <a:cubicBezTo>
                    <a:pt x="9449" y="12377"/>
                    <a:pt x="9380" y="11638"/>
                    <a:pt x="9294" y="11084"/>
                  </a:cubicBezTo>
                  <a:cubicBezTo>
                    <a:pt x="9087" y="9884"/>
                    <a:pt x="8760" y="9792"/>
                    <a:pt x="8502" y="9053"/>
                  </a:cubicBezTo>
                  <a:cubicBezTo>
                    <a:pt x="8347" y="8684"/>
                    <a:pt x="8210" y="8038"/>
                    <a:pt x="8124" y="7300"/>
                  </a:cubicBezTo>
                  <a:cubicBezTo>
                    <a:pt x="8020" y="6561"/>
                    <a:pt x="7952" y="5638"/>
                    <a:pt x="7952" y="4715"/>
                  </a:cubicBezTo>
                  <a:cubicBezTo>
                    <a:pt x="7865" y="5453"/>
                    <a:pt x="7831" y="6377"/>
                    <a:pt x="7900" y="7115"/>
                  </a:cubicBezTo>
                  <a:cubicBezTo>
                    <a:pt x="7934" y="7577"/>
                    <a:pt x="7986" y="7853"/>
                    <a:pt x="8038" y="8130"/>
                  </a:cubicBezTo>
                  <a:cubicBezTo>
                    <a:pt x="8124" y="8500"/>
                    <a:pt x="8227" y="8684"/>
                    <a:pt x="8313" y="8869"/>
                  </a:cubicBezTo>
                  <a:cubicBezTo>
                    <a:pt x="8313" y="8869"/>
                    <a:pt x="8313" y="8869"/>
                    <a:pt x="8313" y="8869"/>
                  </a:cubicBezTo>
                  <a:cubicBezTo>
                    <a:pt x="8261" y="8869"/>
                    <a:pt x="8210" y="8869"/>
                    <a:pt x="8158" y="8961"/>
                  </a:cubicBezTo>
                  <a:cubicBezTo>
                    <a:pt x="8089" y="8961"/>
                    <a:pt x="8038" y="9053"/>
                    <a:pt x="7986" y="9238"/>
                  </a:cubicBezTo>
                  <a:cubicBezTo>
                    <a:pt x="7952" y="9423"/>
                    <a:pt x="7934" y="9607"/>
                    <a:pt x="7934" y="9792"/>
                  </a:cubicBezTo>
                  <a:cubicBezTo>
                    <a:pt x="7659" y="9792"/>
                    <a:pt x="7659" y="9792"/>
                    <a:pt x="7659" y="9792"/>
                  </a:cubicBezTo>
                  <a:cubicBezTo>
                    <a:pt x="7659" y="9792"/>
                    <a:pt x="7659" y="9700"/>
                    <a:pt x="7659" y="9607"/>
                  </a:cubicBezTo>
                  <a:cubicBezTo>
                    <a:pt x="7625" y="9053"/>
                    <a:pt x="7521" y="8592"/>
                    <a:pt x="7401" y="8592"/>
                  </a:cubicBezTo>
                  <a:cubicBezTo>
                    <a:pt x="7263" y="8592"/>
                    <a:pt x="7160" y="9053"/>
                    <a:pt x="7125" y="9607"/>
                  </a:cubicBezTo>
                  <a:cubicBezTo>
                    <a:pt x="7125" y="9700"/>
                    <a:pt x="7125" y="9792"/>
                    <a:pt x="7125" y="9792"/>
                  </a:cubicBezTo>
                  <a:cubicBezTo>
                    <a:pt x="3838" y="9792"/>
                    <a:pt x="3838" y="9792"/>
                    <a:pt x="3838" y="9792"/>
                  </a:cubicBezTo>
                  <a:cubicBezTo>
                    <a:pt x="3821" y="9423"/>
                    <a:pt x="3752" y="9146"/>
                    <a:pt x="3683" y="9146"/>
                  </a:cubicBezTo>
                  <a:cubicBezTo>
                    <a:pt x="3597" y="9146"/>
                    <a:pt x="3528" y="9423"/>
                    <a:pt x="3511" y="9792"/>
                  </a:cubicBezTo>
                  <a:cubicBezTo>
                    <a:pt x="3511" y="9792"/>
                    <a:pt x="3511" y="9792"/>
                    <a:pt x="3511" y="9792"/>
                  </a:cubicBezTo>
                  <a:cubicBezTo>
                    <a:pt x="3442" y="9700"/>
                    <a:pt x="3391" y="9515"/>
                    <a:pt x="3322" y="9423"/>
                  </a:cubicBezTo>
                  <a:cubicBezTo>
                    <a:pt x="3236" y="9146"/>
                    <a:pt x="3150" y="8961"/>
                    <a:pt x="3064" y="8961"/>
                  </a:cubicBezTo>
                  <a:cubicBezTo>
                    <a:pt x="2995" y="8961"/>
                    <a:pt x="2909" y="9053"/>
                    <a:pt x="2857" y="9330"/>
                  </a:cubicBezTo>
                  <a:cubicBezTo>
                    <a:pt x="2840" y="9423"/>
                    <a:pt x="2805" y="9607"/>
                    <a:pt x="2788" y="9792"/>
                  </a:cubicBezTo>
                  <a:cubicBezTo>
                    <a:pt x="2685" y="9792"/>
                    <a:pt x="2685" y="9792"/>
                    <a:pt x="2685" y="9792"/>
                  </a:cubicBezTo>
                  <a:cubicBezTo>
                    <a:pt x="2668" y="9423"/>
                    <a:pt x="2599" y="9146"/>
                    <a:pt x="2530" y="9146"/>
                  </a:cubicBezTo>
                  <a:cubicBezTo>
                    <a:pt x="2461" y="9146"/>
                    <a:pt x="2392" y="9330"/>
                    <a:pt x="2375" y="9607"/>
                  </a:cubicBezTo>
                  <a:cubicBezTo>
                    <a:pt x="2306" y="9238"/>
                    <a:pt x="2255" y="8869"/>
                    <a:pt x="2169" y="8592"/>
                  </a:cubicBezTo>
                  <a:close/>
                  <a:moveTo>
                    <a:pt x="10912" y="18561"/>
                  </a:moveTo>
                  <a:cubicBezTo>
                    <a:pt x="10877" y="18100"/>
                    <a:pt x="10826" y="17546"/>
                    <a:pt x="10809" y="17084"/>
                  </a:cubicBezTo>
                  <a:cubicBezTo>
                    <a:pt x="10774" y="17546"/>
                    <a:pt x="10723" y="18100"/>
                    <a:pt x="10688" y="18561"/>
                  </a:cubicBezTo>
                  <a:cubicBezTo>
                    <a:pt x="10654" y="19023"/>
                    <a:pt x="10602" y="19484"/>
                    <a:pt x="10602" y="20038"/>
                  </a:cubicBezTo>
                  <a:cubicBezTo>
                    <a:pt x="10602" y="20407"/>
                    <a:pt x="10619" y="20777"/>
                    <a:pt x="10671" y="21053"/>
                  </a:cubicBezTo>
                  <a:cubicBezTo>
                    <a:pt x="10705" y="21238"/>
                    <a:pt x="10757" y="21423"/>
                    <a:pt x="10809" y="21515"/>
                  </a:cubicBezTo>
                  <a:cubicBezTo>
                    <a:pt x="10860" y="21423"/>
                    <a:pt x="10895" y="21238"/>
                    <a:pt x="10929" y="21053"/>
                  </a:cubicBezTo>
                  <a:cubicBezTo>
                    <a:pt x="10981" y="20777"/>
                    <a:pt x="10998" y="20407"/>
                    <a:pt x="10998" y="20038"/>
                  </a:cubicBezTo>
                  <a:cubicBezTo>
                    <a:pt x="10998" y="19484"/>
                    <a:pt x="10964" y="19023"/>
                    <a:pt x="10912" y="18561"/>
                  </a:cubicBezTo>
                  <a:close/>
                  <a:moveTo>
                    <a:pt x="10688" y="4530"/>
                  </a:moveTo>
                  <a:cubicBezTo>
                    <a:pt x="10723" y="4992"/>
                    <a:pt x="10774" y="5546"/>
                    <a:pt x="10809" y="6100"/>
                  </a:cubicBezTo>
                  <a:cubicBezTo>
                    <a:pt x="10826" y="5546"/>
                    <a:pt x="10877" y="4992"/>
                    <a:pt x="10912" y="4530"/>
                  </a:cubicBezTo>
                  <a:cubicBezTo>
                    <a:pt x="10964" y="4069"/>
                    <a:pt x="10998" y="3607"/>
                    <a:pt x="10998" y="3146"/>
                  </a:cubicBezTo>
                  <a:cubicBezTo>
                    <a:pt x="10998" y="2684"/>
                    <a:pt x="10981" y="2315"/>
                    <a:pt x="10929" y="2038"/>
                  </a:cubicBezTo>
                  <a:cubicBezTo>
                    <a:pt x="10895" y="1853"/>
                    <a:pt x="10860" y="1669"/>
                    <a:pt x="10809" y="1577"/>
                  </a:cubicBezTo>
                  <a:cubicBezTo>
                    <a:pt x="10757" y="1669"/>
                    <a:pt x="10705" y="1853"/>
                    <a:pt x="10671" y="2038"/>
                  </a:cubicBezTo>
                  <a:cubicBezTo>
                    <a:pt x="10619" y="2315"/>
                    <a:pt x="10602" y="2684"/>
                    <a:pt x="10602" y="3146"/>
                  </a:cubicBezTo>
                  <a:cubicBezTo>
                    <a:pt x="10602" y="3607"/>
                    <a:pt x="10654" y="4069"/>
                    <a:pt x="10688" y="4530"/>
                  </a:cubicBezTo>
                  <a:close/>
                  <a:moveTo>
                    <a:pt x="10086" y="8592"/>
                  </a:moveTo>
                  <a:cubicBezTo>
                    <a:pt x="9948" y="9700"/>
                    <a:pt x="10275" y="10253"/>
                    <a:pt x="10413" y="10715"/>
                  </a:cubicBezTo>
                  <a:cubicBezTo>
                    <a:pt x="10705" y="11730"/>
                    <a:pt x="10723" y="13207"/>
                    <a:pt x="10499" y="14777"/>
                  </a:cubicBezTo>
                  <a:cubicBezTo>
                    <a:pt x="10688" y="14407"/>
                    <a:pt x="10774" y="12930"/>
                    <a:pt x="10809" y="11823"/>
                  </a:cubicBezTo>
                  <a:cubicBezTo>
                    <a:pt x="10826" y="12930"/>
                    <a:pt x="10912" y="14407"/>
                    <a:pt x="11118" y="14777"/>
                  </a:cubicBezTo>
                  <a:cubicBezTo>
                    <a:pt x="10895" y="13207"/>
                    <a:pt x="10895" y="11730"/>
                    <a:pt x="11204" y="10715"/>
                  </a:cubicBezTo>
                  <a:cubicBezTo>
                    <a:pt x="11325" y="10253"/>
                    <a:pt x="11652" y="9700"/>
                    <a:pt x="11514" y="8592"/>
                  </a:cubicBezTo>
                  <a:cubicBezTo>
                    <a:pt x="11428" y="7946"/>
                    <a:pt x="11222" y="7946"/>
                    <a:pt x="11170" y="8777"/>
                  </a:cubicBezTo>
                  <a:cubicBezTo>
                    <a:pt x="11153" y="8961"/>
                    <a:pt x="11118" y="9053"/>
                    <a:pt x="11118" y="8961"/>
                  </a:cubicBezTo>
                  <a:cubicBezTo>
                    <a:pt x="11170" y="7577"/>
                    <a:pt x="11308" y="6469"/>
                    <a:pt x="11514" y="5638"/>
                  </a:cubicBezTo>
                  <a:cubicBezTo>
                    <a:pt x="11876" y="4069"/>
                    <a:pt x="12099" y="5638"/>
                    <a:pt x="11996" y="6284"/>
                  </a:cubicBezTo>
                  <a:cubicBezTo>
                    <a:pt x="11979" y="6284"/>
                    <a:pt x="11962" y="6377"/>
                    <a:pt x="11945" y="6284"/>
                  </a:cubicBezTo>
                  <a:cubicBezTo>
                    <a:pt x="11910" y="6100"/>
                    <a:pt x="11858" y="6007"/>
                    <a:pt x="11824" y="6100"/>
                  </a:cubicBezTo>
                  <a:cubicBezTo>
                    <a:pt x="11755" y="6284"/>
                    <a:pt x="11721" y="6653"/>
                    <a:pt x="11755" y="6930"/>
                  </a:cubicBezTo>
                  <a:cubicBezTo>
                    <a:pt x="11790" y="7669"/>
                    <a:pt x="11962" y="7577"/>
                    <a:pt x="12065" y="7207"/>
                  </a:cubicBezTo>
                  <a:cubicBezTo>
                    <a:pt x="12168" y="6838"/>
                    <a:pt x="12220" y="6284"/>
                    <a:pt x="12220" y="5730"/>
                  </a:cubicBezTo>
                  <a:cubicBezTo>
                    <a:pt x="12237" y="4715"/>
                    <a:pt x="12031" y="3977"/>
                    <a:pt x="11841" y="4069"/>
                  </a:cubicBezTo>
                  <a:cubicBezTo>
                    <a:pt x="11652" y="4161"/>
                    <a:pt x="11480" y="4900"/>
                    <a:pt x="11342" y="5546"/>
                  </a:cubicBezTo>
                  <a:cubicBezTo>
                    <a:pt x="11308" y="5638"/>
                    <a:pt x="11342" y="5361"/>
                    <a:pt x="11342" y="5361"/>
                  </a:cubicBezTo>
                  <a:cubicBezTo>
                    <a:pt x="11480" y="4530"/>
                    <a:pt x="11600" y="3607"/>
                    <a:pt x="11583" y="2500"/>
                  </a:cubicBezTo>
                  <a:cubicBezTo>
                    <a:pt x="11566" y="653"/>
                    <a:pt x="11101" y="-85"/>
                    <a:pt x="10809" y="7"/>
                  </a:cubicBezTo>
                  <a:cubicBezTo>
                    <a:pt x="10516" y="-85"/>
                    <a:pt x="10034" y="653"/>
                    <a:pt x="10017" y="2500"/>
                  </a:cubicBezTo>
                  <a:cubicBezTo>
                    <a:pt x="10000" y="3607"/>
                    <a:pt x="10137" y="4530"/>
                    <a:pt x="10258" y="5361"/>
                  </a:cubicBezTo>
                  <a:cubicBezTo>
                    <a:pt x="10258" y="5361"/>
                    <a:pt x="10292" y="5638"/>
                    <a:pt x="10275" y="5546"/>
                  </a:cubicBezTo>
                  <a:cubicBezTo>
                    <a:pt x="10120" y="4900"/>
                    <a:pt x="9948" y="4161"/>
                    <a:pt x="9759" y="4069"/>
                  </a:cubicBezTo>
                  <a:cubicBezTo>
                    <a:pt x="9587" y="3977"/>
                    <a:pt x="9380" y="4715"/>
                    <a:pt x="9380" y="5730"/>
                  </a:cubicBezTo>
                  <a:cubicBezTo>
                    <a:pt x="9380" y="6284"/>
                    <a:pt x="9449" y="6838"/>
                    <a:pt x="9535" y="7207"/>
                  </a:cubicBezTo>
                  <a:cubicBezTo>
                    <a:pt x="9638" y="7577"/>
                    <a:pt x="9810" y="7669"/>
                    <a:pt x="9862" y="6930"/>
                  </a:cubicBezTo>
                  <a:cubicBezTo>
                    <a:pt x="9879" y="6653"/>
                    <a:pt x="9845" y="6284"/>
                    <a:pt x="9793" y="6100"/>
                  </a:cubicBezTo>
                  <a:cubicBezTo>
                    <a:pt x="9742" y="6007"/>
                    <a:pt x="9690" y="6100"/>
                    <a:pt x="9655" y="6284"/>
                  </a:cubicBezTo>
                  <a:cubicBezTo>
                    <a:pt x="9655" y="6377"/>
                    <a:pt x="9621" y="6284"/>
                    <a:pt x="9621" y="6284"/>
                  </a:cubicBezTo>
                  <a:cubicBezTo>
                    <a:pt x="9501" y="5638"/>
                    <a:pt x="9742" y="4069"/>
                    <a:pt x="10086" y="5638"/>
                  </a:cubicBezTo>
                  <a:cubicBezTo>
                    <a:pt x="10292" y="6469"/>
                    <a:pt x="10430" y="7577"/>
                    <a:pt x="10482" y="8961"/>
                  </a:cubicBezTo>
                  <a:cubicBezTo>
                    <a:pt x="10499" y="9053"/>
                    <a:pt x="10447" y="8961"/>
                    <a:pt x="10447" y="8777"/>
                  </a:cubicBezTo>
                  <a:cubicBezTo>
                    <a:pt x="10378" y="7946"/>
                    <a:pt x="10172" y="7946"/>
                    <a:pt x="10086" y="8592"/>
                  </a:cubicBezTo>
                  <a:close/>
                  <a:moveTo>
                    <a:pt x="10516" y="6653"/>
                  </a:moveTo>
                  <a:cubicBezTo>
                    <a:pt x="10430" y="5638"/>
                    <a:pt x="10344" y="4623"/>
                    <a:pt x="10327" y="3515"/>
                  </a:cubicBezTo>
                  <a:cubicBezTo>
                    <a:pt x="10327" y="1946"/>
                    <a:pt x="10516" y="469"/>
                    <a:pt x="10809" y="100"/>
                  </a:cubicBezTo>
                  <a:cubicBezTo>
                    <a:pt x="11101" y="469"/>
                    <a:pt x="11291" y="1946"/>
                    <a:pt x="11273" y="3515"/>
                  </a:cubicBezTo>
                  <a:cubicBezTo>
                    <a:pt x="11256" y="4623"/>
                    <a:pt x="11170" y="5638"/>
                    <a:pt x="11101" y="6653"/>
                  </a:cubicBezTo>
                  <a:cubicBezTo>
                    <a:pt x="10981" y="8038"/>
                    <a:pt x="10826" y="9423"/>
                    <a:pt x="10809" y="11084"/>
                  </a:cubicBezTo>
                  <a:cubicBezTo>
                    <a:pt x="10774" y="9423"/>
                    <a:pt x="10636" y="8038"/>
                    <a:pt x="10516" y="6653"/>
                  </a:cubicBezTo>
                  <a:close/>
                  <a:moveTo>
                    <a:pt x="8915" y="8315"/>
                  </a:moveTo>
                  <a:cubicBezTo>
                    <a:pt x="9053" y="7946"/>
                    <a:pt x="9225" y="7946"/>
                    <a:pt x="9363" y="8500"/>
                  </a:cubicBezTo>
                  <a:cubicBezTo>
                    <a:pt x="9432" y="8777"/>
                    <a:pt x="9483" y="9053"/>
                    <a:pt x="9518" y="9423"/>
                  </a:cubicBezTo>
                  <a:cubicBezTo>
                    <a:pt x="9552" y="9977"/>
                    <a:pt x="9569" y="10530"/>
                    <a:pt x="9587" y="11084"/>
                  </a:cubicBezTo>
                  <a:cubicBezTo>
                    <a:pt x="9587" y="11084"/>
                    <a:pt x="9587" y="11084"/>
                    <a:pt x="9587" y="11084"/>
                  </a:cubicBezTo>
                  <a:cubicBezTo>
                    <a:pt x="9604" y="10715"/>
                    <a:pt x="9621" y="10438"/>
                    <a:pt x="9638" y="10253"/>
                  </a:cubicBezTo>
                  <a:cubicBezTo>
                    <a:pt x="9655" y="9884"/>
                    <a:pt x="9690" y="9607"/>
                    <a:pt x="9724" y="9423"/>
                  </a:cubicBezTo>
                  <a:cubicBezTo>
                    <a:pt x="9828" y="8961"/>
                    <a:pt x="9965" y="9238"/>
                    <a:pt x="10000" y="9792"/>
                  </a:cubicBezTo>
                  <a:cubicBezTo>
                    <a:pt x="10000" y="10069"/>
                    <a:pt x="9982" y="10346"/>
                    <a:pt x="9965" y="10623"/>
                  </a:cubicBezTo>
                  <a:cubicBezTo>
                    <a:pt x="9931" y="10807"/>
                    <a:pt x="9896" y="11084"/>
                    <a:pt x="9862" y="11269"/>
                  </a:cubicBezTo>
                  <a:cubicBezTo>
                    <a:pt x="9828" y="11546"/>
                    <a:pt x="9776" y="11730"/>
                    <a:pt x="9742" y="12007"/>
                  </a:cubicBezTo>
                  <a:cubicBezTo>
                    <a:pt x="9707" y="12377"/>
                    <a:pt x="9690" y="12838"/>
                    <a:pt x="9673" y="13300"/>
                  </a:cubicBezTo>
                  <a:cubicBezTo>
                    <a:pt x="9690" y="13300"/>
                    <a:pt x="9690" y="13300"/>
                    <a:pt x="9690" y="13300"/>
                  </a:cubicBezTo>
                  <a:cubicBezTo>
                    <a:pt x="9707" y="13115"/>
                    <a:pt x="9742" y="12930"/>
                    <a:pt x="9776" y="12746"/>
                  </a:cubicBezTo>
                  <a:cubicBezTo>
                    <a:pt x="9810" y="12561"/>
                    <a:pt x="9845" y="12377"/>
                    <a:pt x="9896" y="12284"/>
                  </a:cubicBezTo>
                  <a:cubicBezTo>
                    <a:pt x="9931" y="12192"/>
                    <a:pt x="9982" y="12100"/>
                    <a:pt x="10017" y="12284"/>
                  </a:cubicBezTo>
                  <a:cubicBezTo>
                    <a:pt x="10069" y="12469"/>
                    <a:pt x="10086" y="12838"/>
                    <a:pt x="10069" y="13115"/>
                  </a:cubicBezTo>
                  <a:cubicBezTo>
                    <a:pt x="10069" y="13484"/>
                    <a:pt x="10000" y="13669"/>
                    <a:pt x="9965" y="13853"/>
                  </a:cubicBezTo>
                  <a:cubicBezTo>
                    <a:pt x="9914" y="14130"/>
                    <a:pt x="9845" y="14315"/>
                    <a:pt x="9810" y="14592"/>
                  </a:cubicBezTo>
                  <a:cubicBezTo>
                    <a:pt x="9724" y="15423"/>
                    <a:pt x="9845" y="16346"/>
                    <a:pt x="9965" y="16900"/>
                  </a:cubicBezTo>
                  <a:cubicBezTo>
                    <a:pt x="9965" y="16807"/>
                    <a:pt x="9965" y="16807"/>
                    <a:pt x="9965" y="16807"/>
                  </a:cubicBezTo>
                  <a:cubicBezTo>
                    <a:pt x="9948" y="16253"/>
                    <a:pt x="9931" y="15423"/>
                    <a:pt x="10017" y="14961"/>
                  </a:cubicBezTo>
                  <a:cubicBezTo>
                    <a:pt x="10155" y="14038"/>
                    <a:pt x="10396" y="14500"/>
                    <a:pt x="10396" y="16069"/>
                  </a:cubicBezTo>
                  <a:cubicBezTo>
                    <a:pt x="10396" y="16438"/>
                    <a:pt x="10378" y="16807"/>
                    <a:pt x="10396" y="17177"/>
                  </a:cubicBezTo>
                  <a:cubicBezTo>
                    <a:pt x="10396" y="17453"/>
                    <a:pt x="10413" y="17638"/>
                    <a:pt x="10430" y="17823"/>
                  </a:cubicBezTo>
                  <a:cubicBezTo>
                    <a:pt x="10464" y="18007"/>
                    <a:pt x="10482" y="18192"/>
                    <a:pt x="10516" y="18284"/>
                  </a:cubicBezTo>
                  <a:cubicBezTo>
                    <a:pt x="10378" y="18284"/>
                    <a:pt x="10241" y="18284"/>
                    <a:pt x="10120" y="18007"/>
                  </a:cubicBezTo>
                  <a:cubicBezTo>
                    <a:pt x="9982" y="17730"/>
                    <a:pt x="9879" y="17269"/>
                    <a:pt x="9793" y="16623"/>
                  </a:cubicBezTo>
                  <a:cubicBezTo>
                    <a:pt x="9621" y="15330"/>
                    <a:pt x="9673" y="13577"/>
                    <a:pt x="9587" y="12007"/>
                  </a:cubicBezTo>
                  <a:cubicBezTo>
                    <a:pt x="9552" y="11177"/>
                    <a:pt x="9466" y="10346"/>
                    <a:pt x="9346" y="9700"/>
                  </a:cubicBezTo>
                  <a:cubicBezTo>
                    <a:pt x="9225" y="9053"/>
                    <a:pt x="9087" y="8500"/>
                    <a:pt x="8915" y="8315"/>
                  </a:cubicBezTo>
                  <a:close/>
                  <a:moveTo>
                    <a:pt x="12685" y="8315"/>
                  </a:moveTo>
                  <a:cubicBezTo>
                    <a:pt x="12547" y="7946"/>
                    <a:pt x="12375" y="7946"/>
                    <a:pt x="12237" y="8500"/>
                  </a:cubicBezTo>
                  <a:cubicBezTo>
                    <a:pt x="12185" y="8777"/>
                    <a:pt x="12134" y="9053"/>
                    <a:pt x="12099" y="9423"/>
                  </a:cubicBezTo>
                  <a:cubicBezTo>
                    <a:pt x="12048" y="9977"/>
                    <a:pt x="12031" y="10530"/>
                    <a:pt x="12031" y="11084"/>
                  </a:cubicBezTo>
                  <a:cubicBezTo>
                    <a:pt x="12013" y="11084"/>
                    <a:pt x="12013" y="11084"/>
                    <a:pt x="12013" y="11084"/>
                  </a:cubicBezTo>
                  <a:cubicBezTo>
                    <a:pt x="12013" y="10715"/>
                    <a:pt x="11996" y="10438"/>
                    <a:pt x="11962" y="10253"/>
                  </a:cubicBezTo>
                  <a:cubicBezTo>
                    <a:pt x="11945" y="9884"/>
                    <a:pt x="11910" y="9607"/>
                    <a:pt x="11876" y="9423"/>
                  </a:cubicBezTo>
                  <a:cubicBezTo>
                    <a:pt x="11790" y="8961"/>
                    <a:pt x="11635" y="9238"/>
                    <a:pt x="11618" y="9792"/>
                  </a:cubicBezTo>
                  <a:cubicBezTo>
                    <a:pt x="11600" y="10069"/>
                    <a:pt x="11618" y="10346"/>
                    <a:pt x="11635" y="10623"/>
                  </a:cubicBezTo>
                  <a:cubicBezTo>
                    <a:pt x="11669" y="10807"/>
                    <a:pt x="11704" y="11084"/>
                    <a:pt x="11755" y="11269"/>
                  </a:cubicBezTo>
                  <a:cubicBezTo>
                    <a:pt x="11790" y="11546"/>
                    <a:pt x="11824" y="11730"/>
                    <a:pt x="11858" y="12007"/>
                  </a:cubicBezTo>
                  <a:cubicBezTo>
                    <a:pt x="11910" y="12377"/>
                    <a:pt x="11927" y="12838"/>
                    <a:pt x="11927" y="13300"/>
                  </a:cubicBezTo>
                  <a:cubicBezTo>
                    <a:pt x="11927" y="13300"/>
                    <a:pt x="11927" y="13300"/>
                    <a:pt x="11927" y="13300"/>
                  </a:cubicBezTo>
                  <a:cubicBezTo>
                    <a:pt x="11910" y="13115"/>
                    <a:pt x="11876" y="12930"/>
                    <a:pt x="11841" y="12746"/>
                  </a:cubicBezTo>
                  <a:cubicBezTo>
                    <a:pt x="11807" y="12561"/>
                    <a:pt x="11755" y="12377"/>
                    <a:pt x="11704" y="12284"/>
                  </a:cubicBezTo>
                  <a:cubicBezTo>
                    <a:pt x="11669" y="12192"/>
                    <a:pt x="11618" y="12100"/>
                    <a:pt x="11583" y="12284"/>
                  </a:cubicBezTo>
                  <a:cubicBezTo>
                    <a:pt x="11531" y="12469"/>
                    <a:pt x="11531" y="12838"/>
                    <a:pt x="11531" y="13115"/>
                  </a:cubicBezTo>
                  <a:cubicBezTo>
                    <a:pt x="11549" y="13484"/>
                    <a:pt x="11600" y="13669"/>
                    <a:pt x="11652" y="13853"/>
                  </a:cubicBezTo>
                  <a:cubicBezTo>
                    <a:pt x="11704" y="14130"/>
                    <a:pt x="11755" y="14315"/>
                    <a:pt x="11790" y="14592"/>
                  </a:cubicBezTo>
                  <a:cubicBezTo>
                    <a:pt x="11876" y="15423"/>
                    <a:pt x="11755" y="16346"/>
                    <a:pt x="11635" y="16900"/>
                  </a:cubicBezTo>
                  <a:cubicBezTo>
                    <a:pt x="11635" y="16807"/>
                    <a:pt x="11635" y="16807"/>
                    <a:pt x="11635" y="16807"/>
                  </a:cubicBezTo>
                  <a:cubicBezTo>
                    <a:pt x="11669" y="16253"/>
                    <a:pt x="11669" y="15423"/>
                    <a:pt x="11600" y="14961"/>
                  </a:cubicBezTo>
                  <a:cubicBezTo>
                    <a:pt x="11445" y="14038"/>
                    <a:pt x="11222" y="14500"/>
                    <a:pt x="11204" y="16069"/>
                  </a:cubicBezTo>
                  <a:cubicBezTo>
                    <a:pt x="11204" y="16438"/>
                    <a:pt x="11222" y="16807"/>
                    <a:pt x="11204" y="17177"/>
                  </a:cubicBezTo>
                  <a:cubicBezTo>
                    <a:pt x="11204" y="17453"/>
                    <a:pt x="11187" y="17638"/>
                    <a:pt x="11170" y="17823"/>
                  </a:cubicBezTo>
                  <a:cubicBezTo>
                    <a:pt x="11153" y="18007"/>
                    <a:pt x="11118" y="18192"/>
                    <a:pt x="11084" y="18284"/>
                  </a:cubicBezTo>
                  <a:cubicBezTo>
                    <a:pt x="11222" y="18284"/>
                    <a:pt x="11359" y="18284"/>
                    <a:pt x="11497" y="18007"/>
                  </a:cubicBezTo>
                  <a:cubicBezTo>
                    <a:pt x="11618" y="17730"/>
                    <a:pt x="11738" y="17269"/>
                    <a:pt x="11807" y="16623"/>
                  </a:cubicBezTo>
                  <a:cubicBezTo>
                    <a:pt x="11996" y="15330"/>
                    <a:pt x="11945" y="13577"/>
                    <a:pt x="12013" y="12007"/>
                  </a:cubicBezTo>
                  <a:cubicBezTo>
                    <a:pt x="12065" y="11177"/>
                    <a:pt x="12151" y="10346"/>
                    <a:pt x="12254" y="9700"/>
                  </a:cubicBezTo>
                  <a:cubicBezTo>
                    <a:pt x="12375" y="9053"/>
                    <a:pt x="12530" y="8500"/>
                    <a:pt x="12685" y="8315"/>
                  </a:cubicBezTo>
                  <a:close/>
                </a:path>
              </a:pathLst>
            </a:custGeom>
            <a:solidFill>
              <a:srgbClr val="000000">
                <a:alpha val="8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27"/>
            <p:cNvSpPr/>
            <p:nvPr/>
          </p:nvSpPr>
          <p:spPr>
            <a:xfrm flipH="1">
              <a:off x="4746270" y="642560"/>
              <a:ext cx="1169316" cy="47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7" h="20885" extrusionOk="0">
                  <a:moveTo>
                    <a:pt x="19455" y="12870"/>
                  </a:moveTo>
                  <a:cubicBezTo>
                    <a:pt x="19725" y="13006"/>
                    <a:pt x="19888" y="14093"/>
                    <a:pt x="19725" y="14908"/>
                  </a:cubicBezTo>
                  <a:cubicBezTo>
                    <a:pt x="19455" y="15859"/>
                    <a:pt x="18913" y="15994"/>
                    <a:pt x="18588" y="15315"/>
                  </a:cubicBezTo>
                  <a:cubicBezTo>
                    <a:pt x="17885" y="14093"/>
                    <a:pt x="18209" y="11376"/>
                    <a:pt x="19184" y="11240"/>
                  </a:cubicBezTo>
                  <a:cubicBezTo>
                    <a:pt x="20321" y="11104"/>
                    <a:pt x="21241" y="14228"/>
                    <a:pt x="20375" y="17081"/>
                  </a:cubicBezTo>
                  <a:cubicBezTo>
                    <a:pt x="19563" y="19934"/>
                    <a:pt x="17885" y="19934"/>
                    <a:pt x="16585" y="19391"/>
                  </a:cubicBezTo>
                  <a:cubicBezTo>
                    <a:pt x="15665" y="18847"/>
                    <a:pt x="14636" y="18032"/>
                    <a:pt x="13770" y="16810"/>
                  </a:cubicBezTo>
                  <a:cubicBezTo>
                    <a:pt x="13716" y="16674"/>
                    <a:pt x="13716" y="16674"/>
                    <a:pt x="13716" y="16674"/>
                  </a:cubicBezTo>
                  <a:cubicBezTo>
                    <a:pt x="13283" y="18032"/>
                    <a:pt x="12958" y="19391"/>
                    <a:pt x="12633" y="20885"/>
                  </a:cubicBezTo>
                  <a:cubicBezTo>
                    <a:pt x="10089" y="17489"/>
                    <a:pt x="8627" y="3089"/>
                    <a:pt x="4567" y="779"/>
                  </a:cubicBezTo>
                  <a:cubicBezTo>
                    <a:pt x="2943" y="-172"/>
                    <a:pt x="724" y="1594"/>
                    <a:pt x="236" y="6485"/>
                  </a:cubicBezTo>
                  <a:cubicBezTo>
                    <a:pt x="-88" y="10425"/>
                    <a:pt x="1319" y="14908"/>
                    <a:pt x="3052" y="14093"/>
                  </a:cubicBezTo>
                  <a:cubicBezTo>
                    <a:pt x="3972" y="13685"/>
                    <a:pt x="4676" y="10968"/>
                    <a:pt x="4459" y="8523"/>
                  </a:cubicBezTo>
                  <a:cubicBezTo>
                    <a:pt x="4297" y="6077"/>
                    <a:pt x="3160" y="4311"/>
                    <a:pt x="2239" y="5398"/>
                  </a:cubicBezTo>
                  <a:cubicBezTo>
                    <a:pt x="1536" y="6077"/>
                    <a:pt x="1319" y="8115"/>
                    <a:pt x="1590" y="9610"/>
                  </a:cubicBezTo>
                  <a:cubicBezTo>
                    <a:pt x="1915" y="11240"/>
                    <a:pt x="3106" y="11647"/>
                    <a:pt x="3376" y="9881"/>
                  </a:cubicBezTo>
                  <a:cubicBezTo>
                    <a:pt x="3593" y="8387"/>
                    <a:pt x="3052" y="7572"/>
                    <a:pt x="2835" y="7572"/>
                  </a:cubicBezTo>
                  <a:cubicBezTo>
                    <a:pt x="2456" y="7436"/>
                    <a:pt x="2023" y="7979"/>
                    <a:pt x="1969" y="9066"/>
                  </a:cubicBezTo>
                  <a:cubicBezTo>
                    <a:pt x="1915" y="7572"/>
                    <a:pt x="2564" y="6893"/>
                    <a:pt x="2997" y="7164"/>
                  </a:cubicBezTo>
                  <a:cubicBezTo>
                    <a:pt x="3376" y="7436"/>
                    <a:pt x="3755" y="8523"/>
                    <a:pt x="3539" y="10017"/>
                  </a:cubicBezTo>
                  <a:cubicBezTo>
                    <a:pt x="3214" y="12327"/>
                    <a:pt x="1752" y="12055"/>
                    <a:pt x="1373" y="9881"/>
                  </a:cubicBezTo>
                  <a:cubicBezTo>
                    <a:pt x="1049" y="8115"/>
                    <a:pt x="1427" y="5806"/>
                    <a:pt x="2131" y="4991"/>
                  </a:cubicBezTo>
                  <a:cubicBezTo>
                    <a:pt x="3268" y="3768"/>
                    <a:pt x="4459" y="5806"/>
                    <a:pt x="4676" y="8659"/>
                  </a:cubicBezTo>
                  <a:cubicBezTo>
                    <a:pt x="4892" y="11376"/>
                    <a:pt x="4188" y="14228"/>
                    <a:pt x="3106" y="14772"/>
                  </a:cubicBezTo>
                  <a:cubicBezTo>
                    <a:pt x="1157" y="15723"/>
                    <a:pt x="-359" y="10832"/>
                    <a:pt x="74" y="6349"/>
                  </a:cubicBezTo>
                  <a:cubicBezTo>
                    <a:pt x="615" y="1187"/>
                    <a:pt x="2889" y="-715"/>
                    <a:pt x="4730" y="236"/>
                  </a:cubicBezTo>
                  <a:cubicBezTo>
                    <a:pt x="8627" y="2545"/>
                    <a:pt x="10035" y="15315"/>
                    <a:pt x="12525" y="19798"/>
                  </a:cubicBezTo>
                  <a:cubicBezTo>
                    <a:pt x="12742" y="18711"/>
                    <a:pt x="13121" y="17489"/>
                    <a:pt x="13500" y="16402"/>
                  </a:cubicBezTo>
                  <a:cubicBezTo>
                    <a:pt x="12309" y="14636"/>
                    <a:pt x="11172" y="12327"/>
                    <a:pt x="10847" y="9202"/>
                  </a:cubicBezTo>
                  <a:cubicBezTo>
                    <a:pt x="12633" y="9881"/>
                    <a:pt x="16206" y="8387"/>
                    <a:pt x="18318" y="9474"/>
                  </a:cubicBezTo>
                  <a:cubicBezTo>
                    <a:pt x="16585" y="9338"/>
                    <a:pt x="14961" y="13277"/>
                    <a:pt x="13933" y="16130"/>
                  </a:cubicBezTo>
                  <a:cubicBezTo>
                    <a:pt x="14799" y="17353"/>
                    <a:pt x="15719" y="18304"/>
                    <a:pt x="16639" y="18711"/>
                  </a:cubicBezTo>
                  <a:cubicBezTo>
                    <a:pt x="17776" y="19255"/>
                    <a:pt x="19400" y="19391"/>
                    <a:pt x="20212" y="17081"/>
                  </a:cubicBezTo>
                  <a:cubicBezTo>
                    <a:pt x="21024" y="14636"/>
                    <a:pt x="20212" y="11783"/>
                    <a:pt x="19184" y="11919"/>
                  </a:cubicBezTo>
                  <a:cubicBezTo>
                    <a:pt x="18480" y="12055"/>
                    <a:pt x="18264" y="14228"/>
                    <a:pt x="18697" y="15043"/>
                  </a:cubicBezTo>
                  <a:cubicBezTo>
                    <a:pt x="19292" y="15994"/>
                    <a:pt x="19996" y="14364"/>
                    <a:pt x="19455" y="12870"/>
                  </a:cubicBezTo>
                  <a:close/>
                </a:path>
              </a:pathLst>
            </a:custGeom>
            <a:solidFill>
              <a:srgbClr val="000000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27"/>
            <p:cNvSpPr/>
            <p:nvPr/>
          </p:nvSpPr>
          <p:spPr>
            <a:xfrm>
              <a:off x="0" y="598947"/>
              <a:ext cx="1169316" cy="47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7" h="20885" extrusionOk="0">
                  <a:moveTo>
                    <a:pt x="19455" y="12870"/>
                  </a:moveTo>
                  <a:cubicBezTo>
                    <a:pt x="19725" y="13006"/>
                    <a:pt x="19888" y="14093"/>
                    <a:pt x="19725" y="14908"/>
                  </a:cubicBezTo>
                  <a:cubicBezTo>
                    <a:pt x="19455" y="15859"/>
                    <a:pt x="18913" y="15994"/>
                    <a:pt x="18588" y="15315"/>
                  </a:cubicBezTo>
                  <a:cubicBezTo>
                    <a:pt x="17885" y="14093"/>
                    <a:pt x="18209" y="11376"/>
                    <a:pt x="19184" y="11240"/>
                  </a:cubicBezTo>
                  <a:cubicBezTo>
                    <a:pt x="20321" y="11104"/>
                    <a:pt x="21241" y="14228"/>
                    <a:pt x="20375" y="17081"/>
                  </a:cubicBezTo>
                  <a:cubicBezTo>
                    <a:pt x="19563" y="19934"/>
                    <a:pt x="17885" y="19934"/>
                    <a:pt x="16585" y="19391"/>
                  </a:cubicBezTo>
                  <a:cubicBezTo>
                    <a:pt x="15665" y="18847"/>
                    <a:pt x="14636" y="18032"/>
                    <a:pt x="13770" y="16810"/>
                  </a:cubicBezTo>
                  <a:cubicBezTo>
                    <a:pt x="13716" y="16674"/>
                    <a:pt x="13716" y="16674"/>
                    <a:pt x="13716" y="16674"/>
                  </a:cubicBezTo>
                  <a:cubicBezTo>
                    <a:pt x="13283" y="18032"/>
                    <a:pt x="12958" y="19391"/>
                    <a:pt x="12633" y="20885"/>
                  </a:cubicBezTo>
                  <a:cubicBezTo>
                    <a:pt x="10089" y="17489"/>
                    <a:pt x="8627" y="3089"/>
                    <a:pt x="4567" y="779"/>
                  </a:cubicBezTo>
                  <a:cubicBezTo>
                    <a:pt x="2943" y="-172"/>
                    <a:pt x="724" y="1594"/>
                    <a:pt x="236" y="6485"/>
                  </a:cubicBezTo>
                  <a:cubicBezTo>
                    <a:pt x="-88" y="10425"/>
                    <a:pt x="1319" y="14908"/>
                    <a:pt x="3052" y="14093"/>
                  </a:cubicBezTo>
                  <a:cubicBezTo>
                    <a:pt x="3972" y="13685"/>
                    <a:pt x="4676" y="10968"/>
                    <a:pt x="4459" y="8523"/>
                  </a:cubicBezTo>
                  <a:cubicBezTo>
                    <a:pt x="4297" y="6077"/>
                    <a:pt x="3160" y="4311"/>
                    <a:pt x="2239" y="5398"/>
                  </a:cubicBezTo>
                  <a:cubicBezTo>
                    <a:pt x="1536" y="6077"/>
                    <a:pt x="1319" y="8115"/>
                    <a:pt x="1590" y="9610"/>
                  </a:cubicBezTo>
                  <a:cubicBezTo>
                    <a:pt x="1915" y="11240"/>
                    <a:pt x="3106" y="11647"/>
                    <a:pt x="3376" y="9881"/>
                  </a:cubicBezTo>
                  <a:cubicBezTo>
                    <a:pt x="3593" y="8387"/>
                    <a:pt x="3052" y="7572"/>
                    <a:pt x="2835" y="7572"/>
                  </a:cubicBezTo>
                  <a:cubicBezTo>
                    <a:pt x="2456" y="7436"/>
                    <a:pt x="2023" y="7979"/>
                    <a:pt x="1969" y="9066"/>
                  </a:cubicBezTo>
                  <a:cubicBezTo>
                    <a:pt x="1915" y="7572"/>
                    <a:pt x="2564" y="6893"/>
                    <a:pt x="2997" y="7164"/>
                  </a:cubicBezTo>
                  <a:cubicBezTo>
                    <a:pt x="3376" y="7436"/>
                    <a:pt x="3755" y="8523"/>
                    <a:pt x="3539" y="10017"/>
                  </a:cubicBezTo>
                  <a:cubicBezTo>
                    <a:pt x="3214" y="12327"/>
                    <a:pt x="1752" y="12055"/>
                    <a:pt x="1373" y="9881"/>
                  </a:cubicBezTo>
                  <a:cubicBezTo>
                    <a:pt x="1049" y="8115"/>
                    <a:pt x="1427" y="5806"/>
                    <a:pt x="2131" y="4991"/>
                  </a:cubicBezTo>
                  <a:cubicBezTo>
                    <a:pt x="3268" y="3768"/>
                    <a:pt x="4459" y="5806"/>
                    <a:pt x="4676" y="8659"/>
                  </a:cubicBezTo>
                  <a:cubicBezTo>
                    <a:pt x="4892" y="11376"/>
                    <a:pt x="4188" y="14228"/>
                    <a:pt x="3106" y="14772"/>
                  </a:cubicBezTo>
                  <a:cubicBezTo>
                    <a:pt x="1157" y="15723"/>
                    <a:pt x="-359" y="10832"/>
                    <a:pt x="74" y="6349"/>
                  </a:cubicBezTo>
                  <a:cubicBezTo>
                    <a:pt x="615" y="1187"/>
                    <a:pt x="2889" y="-715"/>
                    <a:pt x="4730" y="236"/>
                  </a:cubicBezTo>
                  <a:cubicBezTo>
                    <a:pt x="8627" y="2545"/>
                    <a:pt x="10035" y="15315"/>
                    <a:pt x="12525" y="19798"/>
                  </a:cubicBezTo>
                  <a:cubicBezTo>
                    <a:pt x="12742" y="18711"/>
                    <a:pt x="13121" y="17489"/>
                    <a:pt x="13500" y="16402"/>
                  </a:cubicBezTo>
                  <a:cubicBezTo>
                    <a:pt x="12309" y="14636"/>
                    <a:pt x="11172" y="12327"/>
                    <a:pt x="10847" y="9202"/>
                  </a:cubicBezTo>
                  <a:cubicBezTo>
                    <a:pt x="12633" y="9881"/>
                    <a:pt x="16206" y="8387"/>
                    <a:pt x="18318" y="9474"/>
                  </a:cubicBezTo>
                  <a:cubicBezTo>
                    <a:pt x="16585" y="9338"/>
                    <a:pt x="14961" y="13277"/>
                    <a:pt x="13933" y="16130"/>
                  </a:cubicBezTo>
                  <a:cubicBezTo>
                    <a:pt x="14799" y="17353"/>
                    <a:pt x="15719" y="18304"/>
                    <a:pt x="16639" y="18711"/>
                  </a:cubicBezTo>
                  <a:cubicBezTo>
                    <a:pt x="17776" y="19255"/>
                    <a:pt x="19400" y="19391"/>
                    <a:pt x="20212" y="17081"/>
                  </a:cubicBezTo>
                  <a:cubicBezTo>
                    <a:pt x="21024" y="14636"/>
                    <a:pt x="20212" y="11783"/>
                    <a:pt x="19184" y="11919"/>
                  </a:cubicBezTo>
                  <a:cubicBezTo>
                    <a:pt x="18480" y="12055"/>
                    <a:pt x="18264" y="14228"/>
                    <a:pt x="18697" y="15043"/>
                  </a:cubicBezTo>
                  <a:cubicBezTo>
                    <a:pt x="19292" y="15994"/>
                    <a:pt x="19996" y="14364"/>
                    <a:pt x="19455" y="12870"/>
                  </a:cubicBezTo>
                  <a:close/>
                </a:path>
              </a:pathLst>
            </a:custGeom>
            <a:solidFill>
              <a:srgbClr val="000000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grpSp>
          <p:nvGrpSpPr>
            <p:cNvPr id="123" name="组合 4"/>
            <p:cNvGrpSpPr/>
            <p:nvPr/>
          </p:nvGrpSpPr>
          <p:grpSpPr>
            <a:xfrm>
              <a:off x="1338221" y="994963"/>
              <a:ext cx="3239146" cy="80466"/>
              <a:chOff x="0" y="0"/>
              <a:chExt cx="3239144" cy="80464"/>
            </a:xfrm>
          </p:grpSpPr>
          <p:sp>
            <p:nvSpPr>
              <p:cNvPr id="121" name="直接连接符 5"/>
              <p:cNvSpPr/>
              <p:nvPr/>
            </p:nvSpPr>
            <p:spPr>
              <a:xfrm>
                <a:off x="0" y="80464"/>
                <a:ext cx="3239144" cy="1"/>
              </a:xfrm>
              <a:prstGeom prst="line">
                <a:avLst/>
              </a:prstGeom>
              <a:noFill/>
              <a:ln w="22225" cap="flat">
                <a:solidFill>
                  <a:srgbClr val="404040">
                    <a:alpha val="83000"/>
                  </a:srgbClr>
                </a:solidFill>
                <a:prstDash val="sysDash"/>
                <a:miter lim="8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2" name="直接连接符 6"/>
              <p:cNvSpPr/>
              <p:nvPr/>
            </p:nvSpPr>
            <p:spPr>
              <a:xfrm>
                <a:off x="1" y="0"/>
                <a:ext cx="3239144" cy="1"/>
              </a:xfrm>
              <a:prstGeom prst="line">
                <a:avLst/>
              </a:prstGeom>
              <a:noFill/>
              <a:ln w="28575" cap="flat">
                <a:solidFill>
                  <a:srgbClr val="404040">
                    <a:alpha val="83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25" name="文本框 7"/>
          <p:cNvSpPr txBox="1"/>
          <p:nvPr/>
        </p:nvSpPr>
        <p:spPr>
          <a:xfrm>
            <a:off x="4946601" y="1055653"/>
            <a:ext cx="229879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b="1"/>
            </a:lvl1pPr>
          </a:lstStyle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内  容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6" name="矩形 9"/>
          <p:cNvSpPr/>
          <p:nvPr/>
        </p:nvSpPr>
        <p:spPr>
          <a:xfrm>
            <a:off x="98156" y="9611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直接连接符 21"/>
          <p:cNvSpPr/>
          <p:nvPr/>
        </p:nvSpPr>
        <p:spPr>
          <a:xfrm flipH="1" flipV="1">
            <a:off x="2469426" y="3286611"/>
            <a:ext cx="7253148" cy="1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headEnd type="diamond"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8" name="文本框 23"/>
          <p:cNvSpPr txBox="1"/>
          <p:nvPr/>
        </p:nvSpPr>
        <p:spPr>
          <a:xfrm>
            <a:off x="3988044" y="2774220"/>
            <a:ext cx="561799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b="1"/>
            </a:lvl1pPr>
          </a:lstStyle>
          <a:p>
            <a:pPr algn="l"/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01 ·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任务安排分工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9" name="直接连接符 24"/>
          <p:cNvSpPr/>
          <p:nvPr/>
        </p:nvSpPr>
        <p:spPr>
          <a:xfrm flipH="1" flipV="1">
            <a:off x="2469426" y="4091532"/>
            <a:ext cx="7253148" cy="1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headEnd type="diamond"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文本框 25"/>
          <p:cNvSpPr txBox="1"/>
          <p:nvPr/>
        </p:nvSpPr>
        <p:spPr>
          <a:xfrm>
            <a:off x="3988044" y="3579142"/>
            <a:ext cx="561799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b="1"/>
            </a:lvl1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02 ·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小组工作简介</a:t>
            </a:r>
            <a:endParaRPr lang="en-US" dirty="0"/>
          </a:p>
        </p:txBody>
      </p:sp>
      <p:sp>
        <p:nvSpPr>
          <p:cNvPr id="131" name="直接连接符 26"/>
          <p:cNvSpPr/>
          <p:nvPr/>
        </p:nvSpPr>
        <p:spPr>
          <a:xfrm flipH="1" flipV="1">
            <a:off x="2469426" y="4896453"/>
            <a:ext cx="7253148" cy="1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headEnd type="diamond"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文本框 27"/>
          <p:cNvSpPr txBox="1"/>
          <p:nvPr/>
        </p:nvSpPr>
        <p:spPr>
          <a:xfrm>
            <a:off x="3988044" y="4384063"/>
            <a:ext cx="561799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b="1"/>
            </a:lvl1pPr>
          </a:lstStyle>
          <a:p>
            <a:pPr algn="l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03 ·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实验效果展示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9611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直接连接符 13"/>
          <p:cNvSpPr/>
          <p:nvPr/>
        </p:nvSpPr>
        <p:spPr>
          <a:xfrm>
            <a:off x="3414791" y="879059"/>
            <a:ext cx="2" cy="5099880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headEnd type="diamond"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41" name="组合 15"/>
          <p:cNvGrpSpPr/>
          <p:nvPr/>
        </p:nvGrpSpPr>
        <p:grpSpPr>
          <a:xfrm>
            <a:off x="1349153" y="1402564"/>
            <a:ext cx="804794" cy="798631"/>
            <a:chOff x="0" y="0"/>
            <a:chExt cx="804793" cy="798630"/>
          </a:xfrm>
        </p:grpSpPr>
        <p:sp>
          <p:nvSpPr>
            <p:cNvPr id="138" name="椭圆 16"/>
            <p:cNvSpPr/>
            <p:nvPr/>
          </p:nvSpPr>
          <p:spPr>
            <a:xfrm>
              <a:off x="8627" y="0"/>
              <a:ext cx="769053" cy="769053"/>
            </a:xfrm>
            <a:prstGeom prst="ellipse">
              <a:avLst/>
            </a:prstGeom>
            <a:solidFill>
              <a:srgbClr val="000000">
                <a:alpha val="3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" name="椭圆 17"/>
            <p:cNvSpPr/>
            <p:nvPr/>
          </p:nvSpPr>
          <p:spPr>
            <a:xfrm>
              <a:off x="35741" y="12941"/>
              <a:ext cx="769053" cy="769053"/>
            </a:xfrm>
            <a:prstGeom prst="ellipse">
              <a:avLst/>
            </a:prstGeom>
            <a:solidFill>
              <a:srgbClr val="000000">
                <a:alpha val="4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椭圆 18"/>
            <p:cNvSpPr/>
            <p:nvPr/>
          </p:nvSpPr>
          <p:spPr>
            <a:xfrm>
              <a:off x="0" y="29578"/>
              <a:ext cx="769052" cy="76905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2" name="文本框 19"/>
          <p:cNvSpPr txBox="1"/>
          <p:nvPr/>
        </p:nvSpPr>
        <p:spPr>
          <a:xfrm>
            <a:off x="1230751" y="1500238"/>
            <a:ext cx="10357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grpSp>
        <p:nvGrpSpPr>
          <p:cNvPr id="145" name="组合 20"/>
          <p:cNvGrpSpPr/>
          <p:nvPr/>
        </p:nvGrpSpPr>
        <p:grpSpPr>
          <a:xfrm>
            <a:off x="851800" y="5499679"/>
            <a:ext cx="1975494" cy="49075"/>
            <a:chOff x="0" y="0"/>
            <a:chExt cx="1975492" cy="49074"/>
          </a:xfrm>
        </p:grpSpPr>
        <p:sp>
          <p:nvSpPr>
            <p:cNvPr id="143" name="直接连接符 21"/>
            <p:cNvSpPr/>
            <p:nvPr/>
          </p:nvSpPr>
          <p:spPr>
            <a:xfrm>
              <a:off x="-1" y="49074"/>
              <a:ext cx="1975492" cy="1"/>
            </a:xfrm>
            <a:prstGeom prst="line">
              <a:avLst/>
            </a:prstGeom>
            <a:noFill/>
            <a:ln w="22225" cap="flat">
              <a:solidFill>
                <a:srgbClr val="404040">
                  <a:alpha val="83000"/>
                </a:srgbClr>
              </a:solidFill>
              <a:prstDash val="sys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直接连接符 22"/>
            <p:cNvSpPr/>
            <p:nvPr/>
          </p:nvSpPr>
          <p:spPr>
            <a:xfrm>
              <a:off x="0" y="-1"/>
              <a:ext cx="1975492" cy="1"/>
            </a:xfrm>
            <a:prstGeom prst="line">
              <a:avLst/>
            </a:prstGeom>
            <a:noFill/>
            <a:ln w="28575" cap="flat">
              <a:solidFill>
                <a:srgbClr val="404040">
                  <a:alpha val="83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0" name="组合 23"/>
          <p:cNvGrpSpPr/>
          <p:nvPr/>
        </p:nvGrpSpPr>
        <p:grpSpPr>
          <a:xfrm>
            <a:off x="753277" y="2569663"/>
            <a:ext cx="2016627" cy="245058"/>
            <a:chOff x="0" y="0"/>
            <a:chExt cx="2016625" cy="245057"/>
          </a:xfrm>
        </p:grpSpPr>
        <p:sp>
          <p:nvSpPr>
            <p:cNvPr id="146" name="Freeform 31"/>
            <p:cNvSpPr/>
            <p:nvPr/>
          </p:nvSpPr>
          <p:spPr>
            <a:xfrm>
              <a:off x="803887" y="0"/>
              <a:ext cx="406089" cy="20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0" extrusionOk="0">
                  <a:moveTo>
                    <a:pt x="10452" y="13037"/>
                  </a:moveTo>
                  <a:cubicBezTo>
                    <a:pt x="8535" y="10723"/>
                    <a:pt x="6968" y="7791"/>
                    <a:pt x="7142" y="4860"/>
                  </a:cubicBezTo>
                  <a:cubicBezTo>
                    <a:pt x="7665" y="-1620"/>
                    <a:pt x="14110" y="-1620"/>
                    <a:pt x="14632" y="4860"/>
                  </a:cubicBezTo>
                  <a:cubicBezTo>
                    <a:pt x="14806" y="7791"/>
                    <a:pt x="13239" y="10723"/>
                    <a:pt x="11323" y="13037"/>
                  </a:cubicBezTo>
                  <a:cubicBezTo>
                    <a:pt x="13935" y="15969"/>
                    <a:pt x="17419" y="19209"/>
                    <a:pt x="21600" y="19980"/>
                  </a:cubicBezTo>
                  <a:cubicBezTo>
                    <a:pt x="17768" y="19826"/>
                    <a:pt x="13413" y="16431"/>
                    <a:pt x="10800" y="13500"/>
                  </a:cubicBezTo>
                  <a:cubicBezTo>
                    <a:pt x="8361" y="16431"/>
                    <a:pt x="4006" y="19826"/>
                    <a:pt x="0" y="19980"/>
                  </a:cubicBezTo>
                  <a:cubicBezTo>
                    <a:pt x="4181" y="19209"/>
                    <a:pt x="7839" y="15969"/>
                    <a:pt x="10452" y="13037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Freeform 32"/>
            <p:cNvSpPr/>
            <p:nvPr/>
          </p:nvSpPr>
          <p:spPr>
            <a:xfrm>
              <a:off x="1350863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7" y="21600"/>
                  </a:moveTo>
                  <a:cubicBezTo>
                    <a:pt x="7235" y="21600"/>
                    <a:pt x="3618" y="21600"/>
                    <a:pt x="0" y="10800"/>
                  </a:cubicBezTo>
                  <a:cubicBezTo>
                    <a:pt x="3724" y="0"/>
                    <a:pt x="7235" y="0"/>
                    <a:pt x="10747" y="0"/>
                  </a:cubicBezTo>
                  <a:cubicBezTo>
                    <a:pt x="14258" y="0"/>
                    <a:pt x="17876" y="3600"/>
                    <a:pt x="21600" y="14400"/>
                  </a:cubicBezTo>
                  <a:cubicBezTo>
                    <a:pt x="17663" y="21600"/>
                    <a:pt x="10747" y="21600"/>
                    <a:pt x="10747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Freeform 33"/>
            <p:cNvSpPr/>
            <p:nvPr/>
          </p:nvSpPr>
          <p:spPr>
            <a:xfrm>
              <a:off x="0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53" y="21600"/>
                  </a:moveTo>
                  <a:cubicBezTo>
                    <a:pt x="14365" y="21600"/>
                    <a:pt x="17982" y="21600"/>
                    <a:pt x="21600" y="10800"/>
                  </a:cubicBezTo>
                  <a:cubicBezTo>
                    <a:pt x="17876" y="0"/>
                    <a:pt x="14365" y="0"/>
                    <a:pt x="10853" y="0"/>
                  </a:cubicBezTo>
                  <a:cubicBezTo>
                    <a:pt x="7235" y="0"/>
                    <a:pt x="3724" y="3600"/>
                    <a:pt x="0" y="14400"/>
                  </a:cubicBezTo>
                  <a:cubicBezTo>
                    <a:pt x="3831" y="21600"/>
                    <a:pt x="10853" y="21600"/>
                    <a:pt x="10853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Freeform 34"/>
            <p:cNvSpPr/>
            <p:nvPr/>
          </p:nvSpPr>
          <p:spPr>
            <a:xfrm>
              <a:off x="647002" y="112901"/>
              <a:ext cx="723988" cy="132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18042" extrusionOk="0">
                  <a:moveTo>
                    <a:pt x="10009" y="12066"/>
                  </a:moveTo>
                  <a:cubicBezTo>
                    <a:pt x="11012" y="14684"/>
                    <a:pt x="12379" y="16648"/>
                    <a:pt x="13837" y="17521"/>
                  </a:cubicBezTo>
                  <a:cubicBezTo>
                    <a:pt x="18941" y="20357"/>
                    <a:pt x="20855" y="10975"/>
                    <a:pt x="19852" y="4866"/>
                  </a:cubicBezTo>
                  <a:cubicBezTo>
                    <a:pt x="19214" y="502"/>
                    <a:pt x="17118" y="-1243"/>
                    <a:pt x="15478" y="939"/>
                  </a:cubicBezTo>
                  <a:cubicBezTo>
                    <a:pt x="13564" y="3557"/>
                    <a:pt x="13837" y="10975"/>
                    <a:pt x="16025" y="12721"/>
                  </a:cubicBezTo>
                  <a:cubicBezTo>
                    <a:pt x="16936" y="13593"/>
                    <a:pt x="18212" y="12939"/>
                    <a:pt x="18668" y="10102"/>
                  </a:cubicBezTo>
                  <a:cubicBezTo>
                    <a:pt x="18941" y="7921"/>
                    <a:pt x="18303" y="5521"/>
                    <a:pt x="17392" y="5084"/>
                  </a:cubicBezTo>
                  <a:cubicBezTo>
                    <a:pt x="16571" y="4648"/>
                    <a:pt x="15751" y="6175"/>
                    <a:pt x="15933" y="8357"/>
                  </a:cubicBezTo>
                  <a:cubicBezTo>
                    <a:pt x="15933" y="7702"/>
                    <a:pt x="16116" y="5957"/>
                    <a:pt x="16845" y="5739"/>
                  </a:cubicBezTo>
                  <a:cubicBezTo>
                    <a:pt x="17847" y="5302"/>
                    <a:pt x="18668" y="7921"/>
                    <a:pt x="18394" y="9884"/>
                  </a:cubicBezTo>
                  <a:cubicBezTo>
                    <a:pt x="18121" y="12502"/>
                    <a:pt x="16936" y="12721"/>
                    <a:pt x="16116" y="12066"/>
                  </a:cubicBezTo>
                  <a:cubicBezTo>
                    <a:pt x="14202" y="10321"/>
                    <a:pt x="13928" y="3993"/>
                    <a:pt x="15660" y="1593"/>
                  </a:cubicBezTo>
                  <a:cubicBezTo>
                    <a:pt x="17209" y="-588"/>
                    <a:pt x="19214" y="1593"/>
                    <a:pt x="19670" y="5957"/>
                  </a:cubicBezTo>
                  <a:cubicBezTo>
                    <a:pt x="20308" y="11630"/>
                    <a:pt x="18577" y="19702"/>
                    <a:pt x="14020" y="17084"/>
                  </a:cubicBezTo>
                  <a:cubicBezTo>
                    <a:pt x="12561" y="16212"/>
                    <a:pt x="10830" y="13812"/>
                    <a:pt x="10101" y="10539"/>
                  </a:cubicBezTo>
                  <a:cubicBezTo>
                    <a:pt x="9189" y="13812"/>
                    <a:pt x="7640" y="16212"/>
                    <a:pt x="5999" y="17084"/>
                  </a:cubicBezTo>
                  <a:cubicBezTo>
                    <a:pt x="1533" y="19702"/>
                    <a:pt x="-198" y="11630"/>
                    <a:pt x="440" y="5957"/>
                  </a:cubicBezTo>
                  <a:cubicBezTo>
                    <a:pt x="896" y="1593"/>
                    <a:pt x="2901" y="-588"/>
                    <a:pt x="4450" y="1593"/>
                  </a:cubicBezTo>
                  <a:cubicBezTo>
                    <a:pt x="6090" y="3993"/>
                    <a:pt x="5908" y="10321"/>
                    <a:pt x="3994" y="12066"/>
                  </a:cubicBezTo>
                  <a:cubicBezTo>
                    <a:pt x="3174" y="12721"/>
                    <a:pt x="1989" y="12502"/>
                    <a:pt x="1716" y="9884"/>
                  </a:cubicBezTo>
                  <a:cubicBezTo>
                    <a:pt x="1442" y="7921"/>
                    <a:pt x="2263" y="5302"/>
                    <a:pt x="3265" y="5739"/>
                  </a:cubicBezTo>
                  <a:cubicBezTo>
                    <a:pt x="3994" y="5957"/>
                    <a:pt x="4177" y="7702"/>
                    <a:pt x="4177" y="8357"/>
                  </a:cubicBezTo>
                  <a:cubicBezTo>
                    <a:pt x="4359" y="6175"/>
                    <a:pt x="3539" y="4648"/>
                    <a:pt x="2627" y="5084"/>
                  </a:cubicBezTo>
                  <a:cubicBezTo>
                    <a:pt x="1807" y="5521"/>
                    <a:pt x="1169" y="7921"/>
                    <a:pt x="1442" y="10102"/>
                  </a:cubicBezTo>
                  <a:cubicBezTo>
                    <a:pt x="1898" y="12939"/>
                    <a:pt x="3174" y="13593"/>
                    <a:pt x="4085" y="12721"/>
                  </a:cubicBezTo>
                  <a:cubicBezTo>
                    <a:pt x="6273" y="10975"/>
                    <a:pt x="6546" y="3557"/>
                    <a:pt x="4632" y="939"/>
                  </a:cubicBezTo>
                  <a:cubicBezTo>
                    <a:pt x="2992" y="-1243"/>
                    <a:pt x="896" y="502"/>
                    <a:pt x="258" y="4866"/>
                  </a:cubicBezTo>
                  <a:cubicBezTo>
                    <a:pt x="-745" y="10975"/>
                    <a:pt x="1169" y="20357"/>
                    <a:pt x="6182" y="17521"/>
                  </a:cubicBezTo>
                  <a:cubicBezTo>
                    <a:pt x="7640" y="16648"/>
                    <a:pt x="9098" y="14684"/>
                    <a:pt x="10009" y="12066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" name="文本框 28"/>
          <p:cNvSpPr txBox="1"/>
          <p:nvPr/>
        </p:nvSpPr>
        <p:spPr>
          <a:xfrm>
            <a:off x="685655" y="3151352"/>
            <a:ext cx="208424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b="1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任务安排分工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r>
              <a:rPr 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前期准备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方法调研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8" name="直接连接符 35"/>
          <p:cNvSpPr/>
          <p:nvPr/>
        </p:nvSpPr>
        <p:spPr>
          <a:xfrm flipH="1">
            <a:off x="6524786" y="1519701"/>
            <a:ext cx="1" cy="4029052"/>
          </a:xfrm>
          <a:prstGeom prst="line">
            <a:avLst/>
          </a:prstGeom>
          <a:ln w="6350">
            <a:solidFill>
              <a:srgbClr val="AFABAB">
                <a:alpha val="80000"/>
              </a:srgbClr>
            </a:solidFill>
            <a:prstDash val="sysDash"/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59" name="直接连接符 37"/>
          <p:cNvSpPr/>
          <p:nvPr/>
        </p:nvSpPr>
        <p:spPr>
          <a:xfrm flipH="1">
            <a:off x="9063925" y="1519701"/>
            <a:ext cx="1" cy="4029052"/>
          </a:xfrm>
          <a:prstGeom prst="line">
            <a:avLst/>
          </a:prstGeom>
          <a:ln w="6350">
            <a:solidFill>
              <a:srgbClr val="AFABAB">
                <a:alpha val="80000"/>
              </a:srgbClr>
            </a:solidFill>
            <a:prstDash val="sysDash"/>
            <a:miter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D71B92-4D47-4F91-84BC-FBF5B755AB00}"/>
              </a:ext>
            </a:extLst>
          </p:cNvPr>
          <p:cNvSpPr txBox="1"/>
          <p:nvPr/>
        </p:nvSpPr>
        <p:spPr>
          <a:xfrm>
            <a:off x="3522891" y="984618"/>
            <a:ext cx="174104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b="1"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前期准备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918B86-7EA1-4686-A795-6B70CD60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47" y="1432142"/>
            <a:ext cx="7742943" cy="17192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BA899B-8BAC-4C63-9AC2-44451505860E}"/>
              </a:ext>
            </a:extLst>
          </p:cNvPr>
          <p:cNvSpPr/>
          <p:nvPr/>
        </p:nvSpPr>
        <p:spPr>
          <a:xfrm>
            <a:off x="3759200" y="1415505"/>
            <a:ext cx="8067018" cy="1735847"/>
          </a:xfrm>
          <a:prstGeom prst="rect">
            <a:avLst/>
          </a:prstGeom>
          <a:solidFill>
            <a:srgbClr val="F9F8F2">
              <a:alpha val="2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1E5E67-3D3B-4B86-B1D1-2248E828D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646" y="3291006"/>
            <a:ext cx="7600325" cy="2776549"/>
          </a:xfrm>
          <a:prstGeom prst="rect">
            <a:avLst/>
          </a:prstGeom>
          <a:ln w="25400" cap="rnd"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1D0FCC96-5725-4D1A-913B-CA336141D850}"/>
              </a:ext>
            </a:extLst>
          </p:cNvPr>
          <p:cNvSpPr/>
          <p:nvPr/>
        </p:nvSpPr>
        <p:spPr>
          <a:xfrm rot="12189492">
            <a:off x="8486428" y="4165426"/>
            <a:ext cx="2005388" cy="634628"/>
          </a:xfrm>
          <a:prstGeom prst="triangle">
            <a:avLst>
              <a:gd name="adj" fmla="val 55596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0"/>
                </a:schemeClr>
              </a:gs>
              <a:gs pos="81000">
                <a:schemeClr val="accent3">
                  <a:lumMod val="45000"/>
                  <a:lumOff val="55000"/>
                </a:schemeClr>
              </a:gs>
              <a:gs pos="94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07"/>
          </a:p>
        </p:txBody>
      </p:sp>
      <p:sp>
        <p:nvSpPr>
          <p:cNvPr id="136" name="矩形 12"/>
          <p:cNvSpPr/>
          <p:nvPr/>
        </p:nvSpPr>
        <p:spPr>
          <a:xfrm>
            <a:off x="98156" y="9611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直接连接符 13"/>
          <p:cNvSpPr/>
          <p:nvPr/>
        </p:nvSpPr>
        <p:spPr>
          <a:xfrm>
            <a:off x="3414791" y="879059"/>
            <a:ext cx="2" cy="5099880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headEnd type="diamond"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41" name="组合 15"/>
          <p:cNvGrpSpPr/>
          <p:nvPr/>
        </p:nvGrpSpPr>
        <p:grpSpPr>
          <a:xfrm>
            <a:off x="1349153" y="1402564"/>
            <a:ext cx="804794" cy="798631"/>
            <a:chOff x="0" y="0"/>
            <a:chExt cx="804793" cy="798630"/>
          </a:xfrm>
        </p:grpSpPr>
        <p:sp>
          <p:nvSpPr>
            <p:cNvPr id="138" name="椭圆 16"/>
            <p:cNvSpPr/>
            <p:nvPr/>
          </p:nvSpPr>
          <p:spPr>
            <a:xfrm>
              <a:off x="8627" y="0"/>
              <a:ext cx="769053" cy="769053"/>
            </a:xfrm>
            <a:prstGeom prst="ellipse">
              <a:avLst/>
            </a:prstGeom>
            <a:solidFill>
              <a:srgbClr val="000000">
                <a:alpha val="3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" name="椭圆 17"/>
            <p:cNvSpPr/>
            <p:nvPr/>
          </p:nvSpPr>
          <p:spPr>
            <a:xfrm>
              <a:off x="35741" y="12941"/>
              <a:ext cx="769053" cy="769053"/>
            </a:xfrm>
            <a:prstGeom prst="ellipse">
              <a:avLst/>
            </a:prstGeom>
            <a:solidFill>
              <a:srgbClr val="000000">
                <a:alpha val="4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椭圆 18"/>
            <p:cNvSpPr/>
            <p:nvPr/>
          </p:nvSpPr>
          <p:spPr>
            <a:xfrm>
              <a:off x="0" y="29578"/>
              <a:ext cx="769052" cy="76905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2" name="文本框 19"/>
          <p:cNvSpPr txBox="1"/>
          <p:nvPr/>
        </p:nvSpPr>
        <p:spPr>
          <a:xfrm>
            <a:off x="1230751" y="1500238"/>
            <a:ext cx="10357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grpSp>
        <p:nvGrpSpPr>
          <p:cNvPr id="145" name="组合 20"/>
          <p:cNvGrpSpPr/>
          <p:nvPr/>
        </p:nvGrpSpPr>
        <p:grpSpPr>
          <a:xfrm>
            <a:off x="851800" y="5499679"/>
            <a:ext cx="1975494" cy="49075"/>
            <a:chOff x="0" y="0"/>
            <a:chExt cx="1975492" cy="49074"/>
          </a:xfrm>
        </p:grpSpPr>
        <p:sp>
          <p:nvSpPr>
            <p:cNvPr id="143" name="直接连接符 21"/>
            <p:cNvSpPr/>
            <p:nvPr/>
          </p:nvSpPr>
          <p:spPr>
            <a:xfrm>
              <a:off x="-1" y="49074"/>
              <a:ext cx="1975492" cy="1"/>
            </a:xfrm>
            <a:prstGeom prst="line">
              <a:avLst/>
            </a:prstGeom>
            <a:noFill/>
            <a:ln w="22225" cap="flat">
              <a:solidFill>
                <a:srgbClr val="404040">
                  <a:alpha val="83000"/>
                </a:srgbClr>
              </a:solidFill>
              <a:prstDash val="sys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直接连接符 22"/>
            <p:cNvSpPr/>
            <p:nvPr/>
          </p:nvSpPr>
          <p:spPr>
            <a:xfrm>
              <a:off x="0" y="-1"/>
              <a:ext cx="1975492" cy="1"/>
            </a:xfrm>
            <a:prstGeom prst="line">
              <a:avLst/>
            </a:prstGeom>
            <a:noFill/>
            <a:ln w="28575" cap="flat">
              <a:solidFill>
                <a:srgbClr val="404040">
                  <a:alpha val="83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0" name="组合 23"/>
          <p:cNvGrpSpPr/>
          <p:nvPr/>
        </p:nvGrpSpPr>
        <p:grpSpPr>
          <a:xfrm>
            <a:off x="753277" y="2569663"/>
            <a:ext cx="2016627" cy="245058"/>
            <a:chOff x="0" y="0"/>
            <a:chExt cx="2016625" cy="245057"/>
          </a:xfrm>
        </p:grpSpPr>
        <p:sp>
          <p:nvSpPr>
            <p:cNvPr id="146" name="Freeform 31"/>
            <p:cNvSpPr/>
            <p:nvPr/>
          </p:nvSpPr>
          <p:spPr>
            <a:xfrm>
              <a:off x="803887" y="0"/>
              <a:ext cx="406089" cy="20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0" extrusionOk="0">
                  <a:moveTo>
                    <a:pt x="10452" y="13037"/>
                  </a:moveTo>
                  <a:cubicBezTo>
                    <a:pt x="8535" y="10723"/>
                    <a:pt x="6968" y="7791"/>
                    <a:pt x="7142" y="4860"/>
                  </a:cubicBezTo>
                  <a:cubicBezTo>
                    <a:pt x="7665" y="-1620"/>
                    <a:pt x="14110" y="-1620"/>
                    <a:pt x="14632" y="4860"/>
                  </a:cubicBezTo>
                  <a:cubicBezTo>
                    <a:pt x="14806" y="7791"/>
                    <a:pt x="13239" y="10723"/>
                    <a:pt x="11323" y="13037"/>
                  </a:cubicBezTo>
                  <a:cubicBezTo>
                    <a:pt x="13935" y="15969"/>
                    <a:pt x="17419" y="19209"/>
                    <a:pt x="21600" y="19980"/>
                  </a:cubicBezTo>
                  <a:cubicBezTo>
                    <a:pt x="17768" y="19826"/>
                    <a:pt x="13413" y="16431"/>
                    <a:pt x="10800" y="13500"/>
                  </a:cubicBezTo>
                  <a:cubicBezTo>
                    <a:pt x="8361" y="16431"/>
                    <a:pt x="4006" y="19826"/>
                    <a:pt x="0" y="19980"/>
                  </a:cubicBezTo>
                  <a:cubicBezTo>
                    <a:pt x="4181" y="19209"/>
                    <a:pt x="7839" y="15969"/>
                    <a:pt x="10452" y="13037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Freeform 32"/>
            <p:cNvSpPr/>
            <p:nvPr/>
          </p:nvSpPr>
          <p:spPr>
            <a:xfrm>
              <a:off x="1350863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7" y="21600"/>
                  </a:moveTo>
                  <a:cubicBezTo>
                    <a:pt x="7235" y="21600"/>
                    <a:pt x="3618" y="21600"/>
                    <a:pt x="0" y="10800"/>
                  </a:cubicBezTo>
                  <a:cubicBezTo>
                    <a:pt x="3724" y="0"/>
                    <a:pt x="7235" y="0"/>
                    <a:pt x="10747" y="0"/>
                  </a:cubicBezTo>
                  <a:cubicBezTo>
                    <a:pt x="14258" y="0"/>
                    <a:pt x="17876" y="3600"/>
                    <a:pt x="21600" y="14400"/>
                  </a:cubicBezTo>
                  <a:cubicBezTo>
                    <a:pt x="17663" y="21600"/>
                    <a:pt x="10747" y="21600"/>
                    <a:pt x="10747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Freeform 33"/>
            <p:cNvSpPr/>
            <p:nvPr/>
          </p:nvSpPr>
          <p:spPr>
            <a:xfrm>
              <a:off x="0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53" y="21600"/>
                  </a:moveTo>
                  <a:cubicBezTo>
                    <a:pt x="14365" y="21600"/>
                    <a:pt x="17982" y="21600"/>
                    <a:pt x="21600" y="10800"/>
                  </a:cubicBezTo>
                  <a:cubicBezTo>
                    <a:pt x="17876" y="0"/>
                    <a:pt x="14365" y="0"/>
                    <a:pt x="10853" y="0"/>
                  </a:cubicBezTo>
                  <a:cubicBezTo>
                    <a:pt x="7235" y="0"/>
                    <a:pt x="3724" y="3600"/>
                    <a:pt x="0" y="14400"/>
                  </a:cubicBezTo>
                  <a:cubicBezTo>
                    <a:pt x="3831" y="21600"/>
                    <a:pt x="10853" y="21600"/>
                    <a:pt x="10853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Freeform 34"/>
            <p:cNvSpPr/>
            <p:nvPr/>
          </p:nvSpPr>
          <p:spPr>
            <a:xfrm>
              <a:off x="647002" y="112901"/>
              <a:ext cx="723988" cy="132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18042" extrusionOk="0">
                  <a:moveTo>
                    <a:pt x="10009" y="12066"/>
                  </a:moveTo>
                  <a:cubicBezTo>
                    <a:pt x="11012" y="14684"/>
                    <a:pt x="12379" y="16648"/>
                    <a:pt x="13837" y="17521"/>
                  </a:cubicBezTo>
                  <a:cubicBezTo>
                    <a:pt x="18941" y="20357"/>
                    <a:pt x="20855" y="10975"/>
                    <a:pt x="19852" y="4866"/>
                  </a:cubicBezTo>
                  <a:cubicBezTo>
                    <a:pt x="19214" y="502"/>
                    <a:pt x="17118" y="-1243"/>
                    <a:pt x="15478" y="939"/>
                  </a:cubicBezTo>
                  <a:cubicBezTo>
                    <a:pt x="13564" y="3557"/>
                    <a:pt x="13837" y="10975"/>
                    <a:pt x="16025" y="12721"/>
                  </a:cubicBezTo>
                  <a:cubicBezTo>
                    <a:pt x="16936" y="13593"/>
                    <a:pt x="18212" y="12939"/>
                    <a:pt x="18668" y="10102"/>
                  </a:cubicBezTo>
                  <a:cubicBezTo>
                    <a:pt x="18941" y="7921"/>
                    <a:pt x="18303" y="5521"/>
                    <a:pt x="17392" y="5084"/>
                  </a:cubicBezTo>
                  <a:cubicBezTo>
                    <a:pt x="16571" y="4648"/>
                    <a:pt x="15751" y="6175"/>
                    <a:pt x="15933" y="8357"/>
                  </a:cubicBezTo>
                  <a:cubicBezTo>
                    <a:pt x="15933" y="7702"/>
                    <a:pt x="16116" y="5957"/>
                    <a:pt x="16845" y="5739"/>
                  </a:cubicBezTo>
                  <a:cubicBezTo>
                    <a:pt x="17847" y="5302"/>
                    <a:pt x="18668" y="7921"/>
                    <a:pt x="18394" y="9884"/>
                  </a:cubicBezTo>
                  <a:cubicBezTo>
                    <a:pt x="18121" y="12502"/>
                    <a:pt x="16936" y="12721"/>
                    <a:pt x="16116" y="12066"/>
                  </a:cubicBezTo>
                  <a:cubicBezTo>
                    <a:pt x="14202" y="10321"/>
                    <a:pt x="13928" y="3993"/>
                    <a:pt x="15660" y="1593"/>
                  </a:cubicBezTo>
                  <a:cubicBezTo>
                    <a:pt x="17209" y="-588"/>
                    <a:pt x="19214" y="1593"/>
                    <a:pt x="19670" y="5957"/>
                  </a:cubicBezTo>
                  <a:cubicBezTo>
                    <a:pt x="20308" y="11630"/>
                    <a:pt x="18577" y="19702"/>
                    <a:pt x="14020" y="17084"/>
                  </a:cubicBezTo>
                  <a:cubicBezTo>
                    <a:pt x="12561" y="16212"/>
                    <a:pt x="10830" y="13812"/>
                    <a:pt x="10101" y="10539"/>
                  </a:cubicBezTo>
                  <a:cubicBezTo>
                    <a:pt x="9189" y="13812"/>
                    <a:pt x="7640" y="16212"/>
                    <a:pt x="5999" y="17084"/>
                  </a:cubicBezTo>
                  <a:cubicBezTo>
                    <a:pt x="1533" y="19702"/>
                    <a:pt x="-198" y="11630"/>
                    <a:pt x="440" y="5957"/>
                  </a:cubicBezTo>
                  <a:cubicBezTo>
                    <a:pt x="896" y="1593"/>
                    <a:pt x="2901" y="-588"/>
                    <a:pt x="4450" y="1593"/>
                  </a:cubicBezTo>
                  <a:cubicBezTo>
                    <a:pt x="6090" y="3993"/>
                    <a:pt x="5908" y="10321"/>
                    <a:pt x="3994" y="12066"/>
                  </a:cubicBezTo>
                  <a:cubicBezTo>
                    <a:pt x="3174" y="12721"/>
                    <a:pt x="1989" y="12502"/>
                    <a:pt x="1716" y="9884"/>
                  </a:cubicBezTo>
                  <a:cubicBezTo>
                    <a:pt x="1442" y="7921"/>
                    <a:pt x="2263" y="5302"/>
                    <a:pt x="3265" y="5739"/>
                  </a:cubicBezTo>
                  <a:cubicBezTo>
                    <a:pt x="3994" y="5957"/>
                    <a:pt x="4177" y="7702"/>
                    <a:pt x="4177" y="8357"/>
                  </a:cubicBezTo>
                  <a:cubicBezTo>
                    <a:pt x="4359" y="6175"/>
                    <a:pt x="3539" y="4648"/>
                    <a:pt x="2627" y="5084"/>
                  </a:cubicBezTo>
                  <a:cubicBezTo>
                    <a:pt x="1807" y="5521"/>
                    <a:pt x="1169" y="7921"/>
                    <a:pt x="1442" y="10102"/>
                  </a:cubicBezTo>
                  <a:cubicBezTo>
                    <a:pt x="1898" y="12939"/>
                    <a:pt x="3174" y="13593"/>
                    <a:pt x="4085" y="12721"/>
                  </a:cubicBezTo>
                  <a:cubicBezTo>
                    <a:pt x="6273" y="10975"/>
                    <a:pt x="6546" y="3557"/>
                    <a:pt x="4632" y="939"/>
                  </a:cubicBezTo>
                  <a:cubicBezTo>
                    <a:pt x="2992" y="-1243"/>
                    <a:pt x="896" y="502"/>
                    <a:pt x="258" y="4866"/>
                  </a:cubicBezTo>
                  <a:cubicBezTo>
                    <a:pt x="-745" y="10975"/>
                    <a:pt x="1169" y="20357"/>
                    <a:pt x="6182" y="17521"/>
                  </a:cubicBezTo>
                  <a:cubicBezTo>
                    <a:pt x="7640" y="16648"/>
                    <a:pt x="9098" y="14684"/>
                    <a:pt x="10009" y="12066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" name="文本框 28"/>
          <p:cNvSpPr txBox="1"/>
          <p:nvPr/>
        </p:nvSpPr>
        <p:spPr>
          <a:xfrm>
            <a:off x="685655" y="3151352"/>
            <a:ext cx="208424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b="1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任务安排分工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r>
              <a:rPr 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前期准备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方法调研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D71B92-4D47-4F91-84BC-FBF5B755AB00}"/>
              </a:ext>
            </a:extLst>
          </p:cNvPr>
          <p:cNvSpPr txBox="1"/>
          <p:nvPr/>
        </p:nvSpPr>
        <p:spPr>
          <a:xfrm>
            <a:off x="3522891" y="984618"/>
            <a:ext cx="1613436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b="1"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方法调研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直接连接符 35">
            <a:extLst>
              <a:ext uri="{FF2B5EF4-FFF2-40B4-BE49-F238E27FC236}">
                <a16:creationId xmlns:a16="http://schemas.microsoft.com/office/drawing/2014/main" id="{0646BE36-62D4-4032-B3FD-CCC9C7FA81D8}"/>
              </a:ext>
            </a:extLst>
          </p:cNvPr>
          <p:cNvSpPr/>
          <p:nvPr/>
        </p:nvSpPr>
        <p:spPr>
          <a:xfrm flipH="1">
            <a:off x="7499716" y="1519701"/>
            <a:ext cx="1" cy="4029052"/>
          </a:xfrm>
          <a:prstGeom prst="line">
            <a:avLst/>
          </a:prstGeom>
          <a:ln w="6350">
            <a:solidFill>
              <a:srgbClr val="AFABAB">
                <a:alpha val="80000"/>
              </a:srgbClr>
            </a:solidFill>
            <a:prstDash val="sysDash"/>
            <a:miter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0B6559-DD90-4DD1-97D0-5FACBB634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93" y="1585502"/>
            <a:ext cx="3127971" cy="1439179"/>
          </a:xfrm>
          <a:prstGeom prst="rect">
            <a:avLst/>
          </a:prstGeom>
        </p:spPr>
      </p:pic>
      <p:sp>
        <p:nvSpPr>
          <p:cNvPr id="30" name="立方体 29">
            <a:extLst>
              <a:ext uri="{FF2B5EF4-FFF2-40B4-BE49-F238E27FC236}">
                <a16:creationId xmlns:a16="http://schemas.microsoft.com/office/drawing/2014/main" id="{82C54B08-8236-47EF-8AED-3B4E0F7A80FD}"/>
              </a:ext>
            </a:extLst>
          </p:cNvPr>
          <p:cNvSpPr/>
          <p:nvPr/>
        </p:nvSpPr>
        <p:spPr>
          <a:xfrm>
            <a:off x="7945005" y="1712675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4CDACD76-F298-4027-9795-ED5F433DB75E}"/>
              </a:ext>
            </a:extLst>
          </p:cNvPr>
          <p:cNvSpPr/>
          <p:nvPr/>
        </p:nvSpPr>
        <p:spPr>
          <a:xfrm>
            <a:off x="7945005" y="2472527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FA41001D-DC7E-4E25-8758-E9868F354A23}"/>
              </a:ext>
            </a:extLst>
          </p:cNvPr>
          <p:cNvCxnSpPr>
            <a:cxnSpLocks/>
          </p:cNvCxnSpPr>
          <p:nvPr/>
        </p:nvCxnSpPr>
        <p:spPr>
          <a:xfrm>
            <a:off x="9118601" y="1984580"/>
            <a:ext cx="12700" cy="759852"/>
          </a:xfrm>
          <a:prstGeom prst="bentConnector3">
            <a:avLst>
              <a:gd name="adj1" fmla="val 1800000"/>
            </a:avLst>
          </a:prstGeom>
          <a:noFill/>
          <a:ln w="25400" cap="rnd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7F90DB5-DD6F-40FA-9059-D3F5E61BF111}"/>
              </a:ext>
            </a:extLst>
          </p:cNvPr>
          <p:cNvCxnSpPr>
            <a:cxnSpLocks/>
          </p:cNvCxnSpPr>
          <p:nvPr/>
        </p:nvCxnSpPr>
        <p:spPr>
          <a:xfrm>
            <a:off x="9354820" y="2379746"/>
            <a:ext cx="1088528" cy="0"/>
          </a:xfrm>
          <a:prstGeom prst="straightConnector1">
            <a:avLst/>
          </a:prstGeom>
          <a:noFill/>
          <a:ln w="25400" cap="rnd">
            <a:solidFill>
              <a:schemeClr val="tx1"/>
            </a:solidFill>
            <a:prstDash val="solid"/>
            <a:round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立方体 37">
            <a:extLst>
              <a:ext uri="{FF2B5EF4-FFF2-40B4-BE49-F238E27FC236}">
                <a16:creationId xmlns:a16="http://schemas.microsoft.com/office/drawing/2014/main" id="{060276FC-949C-47BB-84A7-7B3B2ADE9D2D}"/>
              </a:ext>
            </a:extLst>
          </p:cNvPr>
          <p:cNvSpPr/>
          <p:nvPr/>
        </p:nvSpPr>
        <p:spPr>
          <a:xfrm>
            <a:off x="10443348" y="2054761"/>
            <a:ext cx="1374255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最优控制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D3F1139-0CA6-486E-AFC3-B95A822D4287}"/>
              </a:ext>
            </a:extLst>
          </p:cNvPr>
          <p:cNvSpPr txBox="1"/>
          <p:nvPr/>
        </p:nvSpPr>
        <p:spPr>
          <a:xfrm>
            <a:off x="9330887" y="1842172"/>
            <a:ext cx="115823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目标函数 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取最小值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7CEC808-9CD9-4B04-9699-439165610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93" y="3612339"/>
            <a:ext cx="3109363" cy="1715433"/>
          </a:xfrm>
          <a:prstGeom prst="rect">
            <a:avLst/>
          </a:prstGeom>
        </p:spPr>
      </p:pic>
      <p:sp>
        <p:nvSpPr>
          <p:cNvPr id="52" name="平行四边形 51">
            <a:extLst>
              <a:ext uri="{FF2B5EF4-FFF2-40B4-BE49-F238E27FC236}">
                <a16:creationId xmlns:a16="http://schemas.microsoft.com/office/drawing/2014/main" id="{86DA34F3-F7E2-477F-9155-B48526247CB4}"/>
              </a:ext>
            </a:extLst>
          </p:cNvPr>
          <p:cNvSpPr/>
          <p:nvPr/>
        </p:nvSpPr>
        <p:spPr>
          <a:xfrm>
            <a:off x="8513816" y="3920965"/>
            <a:ext cx="1245217" cy="38962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模糊化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2377643-F4E6-49B0-88CA-3B42BD08B724}"/>
              </a:ext>
            </a:extLst>
          </p:cNvPr>
          <p:cNvCxnSpPr>
            <a:cxnSpLocks/>
          </p:cNvCxnSpPr>
          <p:nvPr/>
        </p:nvCxnSpPr>
        <p:spPr>
          <a:xfrm>
            <a:off x="8105140" y="4117736"/>
            <a:ext cx="454839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6797112-D4D7-4315-849A-A85112EEA419}"/>
              </a:ext>
            </a:extLst>
          </p:cNvPr>
          <p:cNvSpPr txBox="1"/>
          <p:nvPr/>
        </p:nvSpPr>
        <p:spPr>
          <a:xfrm>
            <a:off x="8187114" y="3830055"/>
            <a:ext cx="17953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C8ED112C-4572-4975-B7DC-0B3AAD9B8932}"/>
              </a:ext>
            </a:extLst>
          </p:cNvPr>
          <p:cNvSpPr/>
          <p:nvPr/>
        </p:nvSpPr>
        <p:spPr>
          <a:xfrm>
            <a:off x="10033117" y="3920965"/>
            <a:ext cx="932262" cy="38962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推理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6B58283E-C9C7-44E0-ACA8-FFFF55AC6A53}"/>
              </a:ext>
            </a:extLst>
          </p:cNvPr>
          <p:cNvCxnSpPr>
            <a:cxnSpLocks/>
          </p:cNvCxnSpPr>
          <p:nvPr/>
        </p:nvCxnSpPr>
        <p:spPr>
          <a:xfrm>
            <a:off x="9698795" y="4117736"/>
            <a:ext cx="380485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平行四边形 59">
            <a:extLst>
              <a:ext uri="{FF2B5EF4-FFF2-40B4-BE49-F238E27FC236}">
                <a16:creationId xmlns:a16="http://schemas.microsoft.com/office/drawing/2014/main" id="{D3EF59DA-8023-4034-A1D6-C5E6175482DF}"/>
              </a:ext>
            </a:extLst>
          </p:cNvPr>
          <p:cNvSpPr/>
          <p:nvPr/>
        </p:nvSpPr>
        <p:spPr>
          <a:xfrm>
            <a:off x="9777580" y="4700398"/>
            <a:ext cx="1245217" cy="389624"/>
          </a:xfrm>
          <a:prstGeom prst="parallelogram">
            <a:avLst/>
          </a:prstGeom>
          <a:noFill/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清晰化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449B186-3ADE-4471-8288-88F1CB6A3DA4}"/>
              </a:ext>
            </a:extLst>
          </p:cNvPr>
          <p:cNvCxnSpPr>
            <a:cxnSpLocks/>
            <a:stCxn id="57" idx="3"/>
            <a:endCxn id="60" idx="1"/>
          </p:cNvCxnSpPr>
          <p:nvPr/>
        </p:nvCxnSpPr>
        <p:spPr>
          <a:xfrm flipH="1">
            <a:off x="10448892" y="4310589"/>
            <a:ext cx="1653" cy="389809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7CAEB84-2B13-46EC-8084-3324E5C846F0}"/>
              </a:ext>
            </a:extLst>
          </p:cNvPr>
          <p:cNvCxnSpPr>
            <a:cxnSpLocks/>
          </p:cNvCxnSpPr>
          <p:nvPr/>
        </p:nvCxnSpPr>
        <p:spPr>
          <a:xfrm>
            <a:off x="10965378" y="4910216"/>
            <a:ext cx="590305" cy="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AC751B3D-93BA-4134-9BC1-CD9CE1760185}"/>
              </a:ext>
            </a:extLst>
          </p:cNvPr>
          <p:cNvSpPr txBox="1"/>
          <p:nvPr/>
        </p:nvSpPr>
        <p:spPr>
          <a:xfrm>
            <a:off x="11140638" y="4622535"/>
            <a:ext cx="4353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4248E00-2AE1-49E9-9814-F8C7060AE049}"/>
              </a:ext>
            </a:extLst>
          </p:cNvPr>
          <p:cNvSpPr/>
          <p:nvPr/>
        </p:nvSpPr>
        <p:spPr>
          <a:xfrm>
            <a:off x="8432690" y="3736340"/>
            <a:ext cx="2636804" cy="1492802"/>
          </a:xfrm>
          <a:prstGeom prst="rect">
            <a:avLst/>
          </a:prstGeom>
          <a:noFill/>
          <a:ln w="12700" cap="rnd">
            <a:solidFill>
              <a:schemeClr val="tx1"/>
            </a:solidFill>
            <a:prstDash val="lg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B765D85-572A-410F-8CAC-F5F41489C7A6}"/>
              </a:ext>
            </a:extLst>
          </p:cNvPr>
          <p:cNvGrpSpPr/>
          <p:nvPr/>
        </p:nvGrpSpPr>
        <p:grpSpPr>
          <a:xfrm>
            <a:off x="8571425" y="4513626"/>
            <a:ext cx="1036483" cy="540000"/>
            <a:chOff x="8451304" y="4492739"/>
            <a:chExt cx="914400" cy="540000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E05926B-C3CA-4D63-89D7-8E41313BACBD}"/>
                </a:ext>
              </a:extLst>
            </p:cNvPr>
            <p:cNvSpPr/>
            <p:nvPr/>
          </p:nvSpPr>
          <p:spPr>
            <a:xfrm>
              <a:off x="8451304" y="4492739"/>
              <a:ext cx="914400" cy="540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4D2C253E-5AC1-42A1-9B15-2E9E242043EA}"/>
                </a:ext>
              </a:extLst>
            </p:cNvPr>
            <p:cNvSpPr txBox="1"/>
            <p:nvPr/>
          </p:nvSpPr>
          <p:spPr>
            <a:xfrm>
              <a:off x="8514090" y="4608999"/>
              <a:ext cx="792470" cy="307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  <a:sym typeface="Calibri"/>
                </a:rPr>
                <a:t>知识库</a:t>
              </a: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BA2FD461-546D-4333-B57A-25CB4C4C0548}"/>
              </a:ext>
            </a:extLst>
          </p:cNvPr>
          <p:cNvSpPr txBox="1"/>
          <p:nvPr/>
        </p:nvSpPr>
        <p:spPr>
          <a:xfrm>
            <a:off x="5136341" y="3072722"/>
            <a:ext cx="89827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/>
              </a:rPr>
              <a:t>PID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F8816C9-366C-4D9C-B461-B34BF7506C96}"/>
              </a:ext>
            </a:extLst>
          </p:cNvPr>
          <p:cNvSpPr txBox="1"/>
          <p:nvPr/>
        </p:nvSpPr>
        <p:spPr>
          <a:xfrm>
            <a:off x="9484205" y="3072722"/>
            <a:ext cx="89827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/>
              </a:rPr>
              <a:t>LQR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FFAD2C7-B65E-4E79-9018-027B10708504}"/>
              </a:ext>
            </a:extLst>
          </p:cNvPr>
          <p:cNvSpPr txBox="1"/>
          <p:nvPr/>
        </p:nvSpPr>
        <p:spPr>
          <a:xfrm>
            <a:off x="5007219" y="5429413"/>
            <a:ext cx="11379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88D806B-08D9-446C-ADA1-CEE01F0FF0CA}"/>
              </a:ext>
            </a:extLst>
          </p:cNvPr>
          <p:cNvSpPr txBox="1"/>
          <p:nvPr/>
        </p:nvSpPr>
        <p:spPr>
          <a:xfrm>
            <a:off x="9330886" y="5429413"/>
            <a:ext cx="120491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/>
              </a:rPr>
              <a:t>模糊控制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7D78743-9957-4AFB-A9B6-CB73646EAC92}"/>
              </a:ext>
            </a:extLst>
          </p:cNvPr>
          <p:cNvSpPr/>
          <p:nvPr/>
        </p:nvSpPr>
        <p:spPr>
          <a:xfrm>
            <a:off x="3820160" y="1385025"/>
            <a:ext cx="3516991" cy="1735847"/>
          </a:xfrm>
          <a:prstGeom prst="rect">
            <a:avLst/>
          </a:prstGeom>
          <a:solidFill>
            <a:srgbClr val="F9F8F2">
              <a:alpha val="2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1DB7B980-964C-4C1C-9FBA-B84F3231BE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11" b="9359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566" y="2915139"/>
            <a:ext cx="752466" cy="500822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1FD3B610-091F-4F07-B2F2-C90ED20046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11" b="9359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973" y="5314614"/>
            <a:ext cx="752466" cy="5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9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9611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直接连接符 13"/>
          <p:cNvSpPr/>
          <p:nvPr/>
        </p:nvSpPr>
        <p:spPr>
          <a:xfrm>
            <a:off x="3414791" y="879059"/>
            <a:ext cx="2" cy="5099880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headEnd type="diamond"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41" name="组合 15"/>
          <p:cNvGrpSpPr/>
          <p:nvPr/>
        </p:nvGrpSpPr>
        <p:grpSpPr>
          <a:xfrm>
            <a:off x="1349153" y="1402564"/>
            <a:ext cx="804794" cy="798631"/>
            <a:chOff x="0" y="0"/>
            <a:chExt cx="804793" cy="798630"/>
          </a:xfrm>
        </p:grpSpPr>
        <p:sp>
          <p:nvSpPr>
            <p:cNvPr id="138" name="椭圆 16"/>
            <p:cNvSpPr/>
            <p:nvPr/>
          </p:nvSpPr>
          <p:spPr>
            <a:xfrm>
              <a:off x="8627" y="0"/>
              <a:ext cx="769053" cy="769053"/>
            </a:xfrm>
            <a:prstGeom prst="ellipse">
              <a:avLst/>
            </a:prstGeom>
            <a:solidFill>
              <a:srgbClr val="000000">
                <a:alpha val="3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" name="椭圆 17"/>
            <p:cNvSpPr/>
            <p:nvPr/>
          </p:nvSpPr>
          <p:spPr>
            <a:xfrm>
              <a:off x="35741" y="12941"/>
              <a:ext cx="769053" cy="769053"/>
            </a:xfrm>
            <a:prstGeom prst="ellipse">
              <a:avLst/>
            </a:prstGeom>
            <a:solidFill>
              <a:srgbClr val="000000">
                <a:alpha val="4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椭圆 18"/>
            <p:cNvSpPr/>
            <p:nvPr/>
          </p:nvSpPr>
          <p:spPr>
            <a:xfrm>
              <a:off x="0" y="29578"/>
              <a:ext cx="769052" cy="76905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2" name="文本框 19"/>
          <p:cNvSpPr txBox="1"/>
          <p:nvPr/>
        </p:nvSpPr>
        <p:spPr>
          <a:xfrm>
            <a:off x="1230751" y="1500238"/>
            <a:ext cx="10357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5" name="组合 20"/>
          <p:cNvGrpSpPr/>
          <p:nvPr/>
        </p:nvGrpSpPr>
        <p:grpSpPr>
          <a:xfrm>
            <a:off x="851800" y="5499679"/>
            <a:ext cx="1975494" cy="49075"/>
            <a:chOff x="0" y="0"/>
            <a:chExt cx="1975492" cy="49074"/>
          </a:xfrm>
        </p:grpSpPr>
        <p:sp>
          <p:nvSpPr>
            <p:cNvPr id="143" name="直接连接符 21"/>
            <p:cNvSpPr/>
            <p:nvPr/>
          </p:nvSpPr>
          <p:spPr>
            <a:xfrm>
              <a:off x="-1" y="49074"/>
              <a:ext cx="1975492" cy="1"/>
            </a:xfrm>
            <a:prstGeom prst="line">
              <a:avLst/>
            </a:prstGeom>
            <a:noFill/>
            <a:ln w="22225" cap="flat">
              <a:solidFill>
                <a:srgbClr val="404040">
                  <a:alpha val="83000"/>
                </a:srgbClr>
              </a:solidFill>
              <a:prstDash val="sys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直接连接符 22"/>
            <p:cNvSpPr/>
            <p:nvPr/>
          </p:nvSpPr>
          <p:spPr>
            <a:xfrm>
              <a:off x="0" y="-1"/>
              <a:ext cx="1975492" cy="1"/>
            </a:xfrm>
            <a:prstGeom prst="line">
              <a:avLst/>
            </a:prstGeom>
            <a:noFill/>
            <a:ln w="28575" cap="flat">
              <a:solidFill>
                <a:srgbClr val="404040">
                  <a:alpha val="83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0" name="组合 23"/>
          <p:cNvGrpSpPr/>
          <p:nvPr/>
        </p:nvGrpSpPr>
        <p:grpSpPr>
          <a:xfrm>
            <a:off x="753277" y="2569663"/>
            <a:ext cx="2016627" cy="245058"/>
            <a:chOff x="0" y="0"/>
            <a:chExt cx="2016625" cy="245057"/>
          </a:xfrm>
        </p:grpSpPr>
        <p:sp>
          <p:nvSpPr>
            <p:cNvPr id="146" name="Freeform 31"/>
            <p:cNvSpPr/>
            <p:nvPr/>
          </p:nvSpPr>
          <p:spPr>
            <a:xfrm>
              <a:off x="803887" y="0"/>
              <a:ext cx="406089" cy="20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0" extrusionOk="0">
                  <a:moveTo>
                    <a:pt x="10452" y="13037"/>
                  </a:moveTo>
                  <a:cubicBezTo>
                    <a:pt x="8535" y="10723"/>
                    <a:pt x="6968" y="7791"/>
                    <a:pt x="7142" y="4860"/>
                  </a:cubicBezTo>
                  <a:cubicBezTo>
                    <a:pt x="7665" y="-1620"/>
                    <a:pt x="14110" y="-1620"/>
                    <a:pt x="14632" y="4860"/>
                  </a:cubicBezTo>
                  <a:cubicBezTo>
                    <a:pt x="14806" y="7791"/>
                    <a:pt x="13239" y="10723"/>
                    <a:pt x="11323" y="13037"/>
                  </a:cubicBezTo>
                  <a:cubicBezTo>
                    <a:pt x="13935" y="15969"/>
                    <a:pt x="17419" y="19209"/>
                    <a:pt x="21600" y="19980"/>
                  </a:cubicBezTo>
                  <a:cubicBezTo>
                    <a:pt x="17768" y="19826"/>
                    <a:pt x="13413" y="16431"/>
                    <a:pt x="10800" y="13500"/>
                  </a:cubicBezTo>
                  <a:cubicBezTo>
                    <a:pt x="8361" y="16431"/>
                    <a:pt x="4006" y="19826"/>
                    <a:pt x="0" y="19980"/>
                  </a:cubicBezTo>
                  <a:cubicBezTo>
                    <a:pt x="4181" y="19209"/>
                    <a:pt x="7839" y="15969"/>
                    <a:pt x="10452" y="13037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Freeform 32"/>
            <p:cNvSpPr/>
            <p:nvPr/>
          </p:nvSpPr>
          <p:spPr>
            <a:xfrm>
              <a:off x="1350863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7" y="21600"/>
                  </a:moveTo>
                  <a:cubicBezTo>
                    <a:pt x="7235" y="21600"/>
                    <a:pt x="3618" y="21600"/>
                    <a:pt x="0" y="10800"/>
                  </a:cubicBezTo>
                  <a:cubicBezTo>
                    <a:pt x="3724" y="0"/>
                    <a:pt x="7235" y="0"/>
                    <a:pt x="10747" y="0"/>
                  </a:cubicBezTo>
                  <a:cubicBezTo>
                    <a:pt x="14258" y="0"/>
                    <a:pt x="17876" y="3600"/>
                    <a:pt x="21600" y="14400"/>
                  </a:cubicBezTo>
                  <a:cubicBezTo>
                    <a:pt x="17663" y="21600"/>
                    <a:pt x="10747" y="21600"/>
                    <a:pt x="10747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Freeform 33"/>
            <p:cNvSpPr/>
            <p:nvPr/>
          </p:nvSpPr>
          <p:spPr>
            <a:xfrm>
              <a:off x="0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53" y="21600"/>
                  </a:moveTo>
                  <a:cubicBezTo>
                    <a:pt x="14365" y="21600"/>
                    <a:pt x="17982" y="21600"/>
                    <a:pt x="21600" y="10800"/>
                  </a:cubicBezTo>
                  <a:cubicBezTo>
                    <a:pt x="17876" y="0"/>
                    <a:pt x="14365" y="0"/>
                    <a:pt x="10853" y="0"/>
                  </a:cubicBezTo>
                  <a:cubicBezTo>
                    <a:pt x="7235" y="0"/>
                    <a:pt x="3724" y="3600"/>
                    <a:pt x="0" y="14400"/>
                  </a:cubicBezTo>
                  <a:cubicBezTo>
                    <a:pt x="3831" y="21600"/>
                    <a:pt x="10853" y="21600"/>
                    <a:pt x="10853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Freeform 34"/>
            <p:cNvSpPr/>
            <p:nvPr/>
          </p:nvSpPr>
          <p:spPr>
            <a:xfrm>
              <a:off x="647002" y="112901"/>
              <a:ext cx="723988" cy="132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18042" extrusionOk="0">
                  <a:moveTo>
                    <a:pt x="10009" y="12066"/>
                  </a:moveTo>
                  <a:cubicBezTo>
                    <a:pt x="11012" y="14684"/>
                    <a:pt x="12379" y="16648"/>
                    <a:pt x="13837" y="17521"/>
                  </a:cubicBezTo>
                  <a:cubicBezTo>
                    <a:pt x="18941" y="20357"/>
                    <a:pt x="20855" y="10975"/>
                    <a:pt x="19852" y="4866"/>
                  </a:cubicBezTo>
                  <a:cubicBezTo>
                    <a:pt x="19214" y="502"/>
                    <a:pt x="17118" y="-1243"/>
                    <a:pt x="15478" y="939"/>
                  </a:cubicBezTo>
                  <a:cubicBezTo>
                    <a:pt x="13564" y="3557"/>
                    <a:pt x="13837" y="10975"/>
                    <a:pt x="16025" y="12721"/>
                  </a:cubicBezTo>
                  <a:cubicBezTo>
                    <a:pt x="16936" y="13593"/>
                    <a:pt x="18212" y="12939"/>
                    <a:pt x="18668" y="10102"/>
                  </a:cubicBezTo>
                  <a:cubicBezTo>
                    <a:pt x="18941" y="7921"/>
                    <a:pt x="18303" y="5521"/>
                    <a:pt x="17392" y="5084"/>
                  </a:cubicBezTo>
                  <a:cubicBezTo>
                    <a:pt x="16571" y="4648"/>
                    <a:pt x="15751" y="6175"/>
                    <a:pt x="15933" y="8357"/>
                  </a:cubicBezTo>
                  <a:cubicBezTo>
                    <a:pt x="15933" y="7702"/>
                    <a:pt x="16116" y="5957"/>
                    <a:pt x="16845" y="5739"/>
                  </a:cubicBezTo>
                  <a:cubicBezTo>
                    <a:pt x="17847" y="5302"/>
                    <a:pt x="18668" y="7921"/>
                    <a:pt x="18394" y="9884"/>
                  </a:cubicBezTo>
                  <a:cubicBezTo>
                    <a:pt x="18121" y="12502"/>
                    <a:pt x="16936" y="12721"/>
                    <a:pt x="16116" y="12066"/>
                  </a:cubicBezTo>
                  <a:cubicBezTo>
                    <a:pt x="14202" y="10321"/>
                    <a:pt x="13928" y="3993"/>
                    <a:pt x="15660" y="1593"/>
                  </a:cubicBezTo>
                  <a:cubicBezTo>
                    <a:pt x="17209" y="-588"/>
                    <a:pt x="19214" y="1593"/>
                    <a:pt x="19670" y="5957"/>
                  </a:cubicBezTo>
                  <a:cubicBezTo>
                    <a:pt x="20308" y="11630"/>
                    <a:pt x="18577" y="19702"/>
                    <a:pt x="14020" y="17084"/>
                  </a:cubicBezTo>
                  <a:cubicBezTo>
                    <a:pt x="12561" y="16212"/>
                    <a:pt x="10830" y="13812"/>
                    <a:pt x="10101" y="10539"/>
                  </a:cubicBezTo>
                  <a:cubicBezTo>
                    <a:pt x="9189" y="13812"/>
                    <a:pt x="7640" y="16212"/>
                    <a:pt x="5999" y="17084"/>
                  </a:cubicBezTo>
                  <a:cubicBezTo>
                    <a:pt x="1533" y="19702"/>
                    <a:pt x="-198" y="11630"/>
                    <a:pt x="440" y="5957"/>
                  </a:cubicBezTo>
                  <a:cubicBezTo>
                    <a:pt x="896" y="1593"/>
                    <a:pt x="2901" y="-588"/>
                    <a:pt x="4450" y="1593"/>
                  </a:cubicBezTo>
                  <a:cubicBezTo>
                    <a:pt x="6090" y="3993"/>
                    <a:pt x="5908" y="10321"/>
                    <a:pt x="3994" y="12066"/>
                  </a:cubicBezTo>
                  <a:cubicBezTo>
                    <a:pt x="3174" y="12721"/>
                    <a:pt x="1989" y="12502"/>
                    <a:pt x="1716" y="9884"/>
                  </a:cubicBezTo>
                  <a:cubicBezTo>
                    <a:pt x="1442" y="7921"/>
                    <a:pt x="2263" y="5302"/>
                    <a:pt x="3265" y="5739"/>
                  </a:cubicBezTo>
                  <a:cubicBezTo>
                    <a:pt x="3994" y="5957"/>
                    <a:pt x="4177" y="7702"/>
                    <a:pt x="4177" y="8357"/>
                  </a:cubicBezTo>
                  <a:cubicBezTo>
                    <a:pt x="4359" y="6175"/>
                    <a:pt x="3539" y="4648"/>
                    <a:pt x="2627" y="5084"/>
                  </a:cubicBezTo>
                  <a:cubicBezTo>
                    <a:pt x="1807" y="5521"/>
                    <a:pt x="1169" y="7921"/>
                    <a:pt x="1442" y="10102"/>
                  </a:cubicBezTo>
                  <a:cubicBezTo>
                    <a:pt x="1898" y="12939"/>
                    <a:pt x="3174" y="13593"/>
                    <a:pt x="4085" y="12721"/>
                  </a:cubicBezTo>
                  <a:cubicBezTo>
                    <a:pt x="6273" y="10975"/>
                    <a:pt x="6546" y="3557"/>
                    <a:pt x="4632" y="939"/>
                  </a:cubicBezTo>
                  <a:cubicBezTo>
                    <a:pt x="2992" y="-1243"/>
                    <a:pt x="896" y="502"/>
                    <a:pt x="258" y="4866"/>
                  </a:cubicBezTo>
                  <a:cubicBezTo>
                    <a:pt x="-745" y="10975"/>
                    <a:pt x="1169" y="20357"/>
                    <a:pt x="6182" y="17521"/>
                  </a:cubicBezTo>
                  <a:cubicBezTo>
                    <a:pt x="7640" y="16648"/>
                    <a:pt x="9098" y="14684"/>
                    <a:pt x="10009" y="12066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" name="文本框 28"/>
          <p:cNvSpPr txBox="1"/>
          <p:nvPr/>
        </p:nvSpPr>
        <p:spPr>
          <a:xfrm>
            <a:off x="685655" y="3151352"/>
            <a:ext cx="208424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b="1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小组工作简介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r>
              <a:rPr 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US" altLang="zh-CN" sz="2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LQR</a:t>
            </a:r>
            <a:endParaRPr lang="en-US" altLang="zh-CN" sz="2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defRPr b="1"/>
            </a:pP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模糊控制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D71B92-4D47-4F91-84BC-FBF5B755AB00}"/>
              </a:ext>
            </a:extLst>
          </p:cNvPr>
          <p:cNvSpPr txBox="1"/>
          <p:nvPr/>
        </p:nvSpPr>
        <p:spPr>
          <a:xfrm>
            <a:off x="3522891" y="984618"/>
            <a:ext cx="1578667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b="1"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US" altLang="zh-CN" sz="2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LQR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8A7E9C-453D-49EB-B208-330EA054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46" y="2086993"/>
            <a:ext cx="7898744" cy="3563691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2C0C6C88-22A2-4D20-9B83-33864BDDAF3E}"/>
              </a:ext>
            </a:extLst>
          </p:cNvPr>
          <p:cNvSpPr txBox="1"/>
          <p:nvPr/>
        </p:nvSpPr>
        <p:spPr>
          <a:xfrm>
            <a:off x="6596854" y="5728444"/>
            <a:ext cx="231492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LQR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-Simulink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6" name="立方体 55">
            <a:extLst>
              <a:ext uri="{FF2B5EF4-FFF2-40B4-BE49-F238E27FC236}">
                <a16:creationId xmlns:a16="http://schemas.microsoft.com/office/drawing/2014/main" id="{840D2B1C-71BF-4033-AA02-DD4C56448415}"/>
              </a:ext>
            </a:extLst>
          </p:cNvPr>
          <p:cNvSpPr/>
          <p:nvPr/>
        </p:nvSpPr>
        <p:spPr>
          <a:xfrm>
            <a:off x="5703441" y="608901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sp>
        <p:nvSpPr>
          <p:cNvPr id="59" name="立方体 58">
            <a:extLst>
              <a:ext uri="{FF2B5EF4-FFF2-40B4-BE49-F238E27FC236}">
                <a16:creationId xmlns:a16="http://schemas.microsoft.com/office/drawing/2014/main" id="{9F221F29-B61F-4AD8-AFCE-110C1EB73E84}"/>
              </a:ext>
            </a:extLst>
          </p:cNvPr>
          <p:cNvSpPr/>
          <p:nvPr/>
        </p:nvSpPr>
        <p:spPr>
          <a:xfrm>
            <a:off x="5703441" y="1368753"/>
            <a:ext cx="1245224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zh-CN" altLang="en-US" sz="16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权矩阵</a:t>
            </a:r>
          </a:p>
        </p:txBody>
      </p: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B12AC2B4-E3C5-47F3-B868-C0EC39AE217F}"/>
              </a:ext>
            </a:extLst>
          </p:cNvPr>
          <p:cNvCxnSpPr>
            <a:cxnSpLocks/>
          </p:cNvCxnSpPr>
          <p:nvPr/>
        </p:nvCxnSpPr>
        <p:spPr>
          <a:xfrm>
            <a:off x="6877037" y="880806"/>
            <a:ext cx="12700" cy="759852"/>
          </a:xfrm>
          <a:prstGeom prst="bentConnector3">
            <a:avLst>
              <a:gd name="adj1" fmla="val 1800000"/>
            </a:avLst>
          </a:prstGeom>
          <a:noFill/>
          <a:ln w="25400" cap="rnd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1F02924-3C3C-4B11-A052-15AEE04E95ED}"/>
              </a:ext>
            </a:extLst>
          </p:cNvPr>
          <p:cNvCxnSpPr>
            <a:cxnSpLocks/>
          </p:cNvCxnSpPr>
          <p:nvPr/>
        </p:nvCxnSpPr>
        <p:spPr>
          <a:xfrm>
            <a:off x="7113256" y="1275972"/>
            <a:ext cx="1088528" cy="0"/>
          </a:xfrm>
          <a:prstGeom prst="straightConnector1">
            <a:avLst/>
          </a:prstGeom>
          <a:noFill/>
          <a:ln w="25400" cap="rnd">
            <a:solidFill>
              <a:schemeClr val="tx1"/>
            </a:solidFill>
            <a:prstDash val="solid"/>
            <a:round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立方体 63">
            <a:extLst>
              <a:ext uri="{FF2B5EF4-FFF2-40B4-BE49-F238E27FC236}">
                <a16:creationId xmlns:a16="http://schemas.microsoft.com/office/drawing/2014/main" id="{0B7B8DB7-133E-4D59-9F88-42C8E85D94C7}"/>
              </a:ext>
            </a:extLst>
          </p:cNvPr>
          <p:cNvSpPr/>
          <p:nvPr/>
        </p:nvSpPr>
        <p:spPr>
          <a:xfrm>
            <a:off x="8201784" y="950987"/>
            <a:ext cx="1374255" cy="54000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最优控制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endParaRPr lang="zh-CN" altLang="en-US" sz="16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CAD7913-99F8-45EB-9EE8-84B2A78943CD}"/>
              </a:ext>
            </a:extLst>
          </p:cNvPr>
          <p:cNvSpPr txBox="1"/>
          <p:nvPr/>
        </p:nvSpPr>
        <p:spPr>
          <a:xfrm>
            <a:off x="7089323" y="738398"/>
            <a:ext cx="1158238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目标函数 </a:t>
            </a: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en-US" altLang="zh-CN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取最小值</a:t>
            </a:r>
            <a:endParaRPr lang="en-US" altLang="zh-CN" sz="14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5851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9611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D71B92-4D47-4F91-84BC-FBF5B755AB00}"/>
              </a:ext>
            </a:extLst>
          </p:cNvPr>
          <p:cNvSpPr txBox="1"/>
          <p:nvPr/>
        </p:nvSpPr>
        <p:spPr>
          <a:xfrm>
            <a:off x="753277" y="683675"/>
            <a:ext cx="1578667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b="1"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US" altLang="zh-CN" sz="2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LQR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C0C6C88-22A2-4D20-9B83-33864BDDAF3E}"/>
              </a:ext>
            </a:extLst>
          </p:cNvPr>
          <p:cNvSpPr txBox="1"/>
          <p:nvPr/>
        </p:nvSpPr>
        <p:spPr>
          <a:xfrm>
            <a:off x="6596854" y="5288605"/>
            <a:ext cx="231492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LQR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-Simulink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065B9C-BA86-4AD4-A949-F084F2AC1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7" y="1230309"/>
            <a:ext cx="10876190" cy="471428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F21626C-E5AE-4A61-917B-9B64D383F227}"/>
              </a:ext>
            </a:extLst>
          </p:cNvPr>
          <p:cNvSpPr txBox="1"/>
          <p:nvPr/>
        </p:nvSpPr>
        <p:spPr>
          <a:xfrm>
            <a:off x="4443055" y="6060342"/>
            <a:ext cx="349663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LQR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-Simulink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仿真效果展示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0408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9611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直接连接符 13"/>
          <p:cNvSpPr/>
          <p:nvPr/>
        </p:nvSpPr>
        <p:spPr>
          <a:xfrm>
            <a:off x="3414791" y="879059"/>
            <a:ext cx="2" cy="5099880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headEnd type="diamond"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41" name="组合 15"/>
          <p:cNvGrpSpPr/>
          <p:nvPr/>
        </p:nvGrpSpPr>
        <p:grpSpPr>
          <a:xfrm>
            <a:off x="1349153" y="1402564"/>
            <a:ext cx="804794" cy="798631"/>
            <a:chOff x="0" y="0"/>
            <a:chExt cx="804793" cy="798630"/>
          </a:xfrm>
        </p:grpSpPr>
        <p:sp>
          <p:nvSpPr>
            <p:cNvPr id="138" name="椭圆 16"/>
            <p:cNvSpPr/>
            <p:nvPr/>
          </p:nvSpPr>
          <p:spPr>
            <a:xfrm>
              <a:off x="8627" y="0"/>
              <a:ext cx="769053" cy="769053"/>
            </a:xfrm>
            <a:prstGeom prst="ellipse">
              <a:avLst/>
            </a:prstGeom>
            <a:solidFill>
              <a:srgbClr val="000000">
                <a:alpha val="3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" name="椭圆 17"/>
            <p:cNvSpPr/>
            <p:nvPr/>
          </p:nvSpPr>
          <p:spPr>
            <a:xfrm>
              <a:off x="35741" y="12941"/>
              <a:ext cx="769053" cy="769053"/>
            </a:xfrm>
            <a:prstGeom prst="ellipse">
              <a:avLst/>
            </a:prstGeom>
            <a:solidFill>
              <a:srgbClr val="000000">
                <a:alpha val="4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椭圆 18"/>
            <p:cNvSpPr/>
            <p:nvPr/>
          </p:nvSpPr>
          <p:spPr>
            <a:xfrm>
              <a:off x="0" y="29578"/>
              <a:ext cx="769052" cy="76905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2" name="文本框 19"/>
          <p:cNvSpPr txBox="1"/>
          <p:nvPr/>
        </p:nvSpPr>
        <p:spPr>
          <a:xfrm>
            <a:off x="1230751" y="1500238"/>
            <a:ext cx="10357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5" name="组合 20"/>
          <p:cNvGrpSpPr/>
          <p:nvPr/>
        </p:nvGrpSpPr>
        <p:grpSpPr>
          <a:xfrm>
            <a:off x="851800" y="5499679"/>
            <a:ext cx="1975494" cy="49075"/>
            <a:chOff x="0" y="0"/>
            <a:chExt cx="1975492" cy="49074"/>
          </a:xfrm>
        </p:grpSpPr>
        <p:sp>
          <p:nvSpPr>
            <p:cNvPr id="143" name="直接连接符 21"/>
            <p:cNvSpPr/>
            <p:nvPr/>
          </p:nvSpPr>
          <p:spPr>
            <a:xfrm>
              <a:off x="-1" y="49074"/>
              <a:ext cx="1975492" cy="1"/>
            </a:xfrm>
            <a:prstGeom prst="line">
              <a:avLst/>
            </a:prstGeom>
            <a:noFill/>
            <a:ln w="22225" cap="flat">
              <a:solidFill>
                <a:srgbClr val="404040">
                  <a:alpha val="83000"/>
                </a:srgbClr>
              </a:solidFill>
              <a:prstDash val="sys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直接连接符 22"/>
            <p:cNvSpPr/>
            <p:nvPr/>
          </p:nvSpPr>
          <p:spPr>
            <a:xfrm>
              <a:off x="0" y="-1"/>
              <a:ext cx="1975492" cy="1"/>
            </a:xfrm>
            <a:prstGeom prst="line">
              <a:avLst/>
            </a:prstGeom>
            <a:noFill/>
            <a:ln w="28575" cap="flat">
              <a:solidFill>
                <a:srgbClr val="404040">
                  <a:alpha val="83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0" name="组合 23"/>
          <p:cNvGrpSpPr/>
          <p:nvPr/>
        </p:nvGrpSpPr>
        <p:grpSpPr>
          <a:xfrm>
            <a:off x="753277" y="2569663"/>
            <a:ext cx="2016627" cy="245058"/>
            <a:chOff x="0" y="0"/>
            <a:chExt cx="2016625" cy="245057"/>
          </a:xfrm>
        </p:grpSpPr>
        <p:sp>
          <p:nvSpPr>
            <p:cNvPr id="146" name="Freeform 31"/>
            <p:cNvSpPr/>
            <p:nvPr/>
          </p:nvSpPr>
          <p:spPr>
            <a:xfrm>
              <a:off x="803887" y="0"/>
              <a:ext cx="406089" cy="20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0" extrusionOk="0">
                  <a:moveTo>
                    <a:pt x="10452" y="13037"/>
                  </a:moveTo>
                  <a:cubicBezTo>
                    <a:pt x="8535" y="10723"/>
                    <a:pt x="6968" y="7791"/>
                    <a:pt x="7142" y="4860"/>
                  </a:cubicBezTo>
                  <a:cubicBezTo>
                    <a:pt x="7665" y="-1620"/>
                    <a:pt x="14110" y="-1620"/>
                    <a:pt x="14632" y="4860"/>
                  </a:cubicBezTo>
                  <a:cubicBezTo>
                    <a:pt x="14806" y="7791"/>
                    <a:pt x="13239" y="10723"/>
                    <a:pt x="11323" y="13037"/>
                  </a:cubicBezTo>
                  <a:cubicBezTo>
                    <a:pt x="13935" y="15969"/>
                    <a:pt x="17419" y="19209"/>
                    <a:pt x="21600" y="19980"/>
                  </a:cubicBezTo>
                  <a:cubicBezTo>
                    <a:pt x="17768" y="19826"/>
                    <a:pt x="13413" y="16431"/>
                    <a:pt x="10800" y="13500"/>
                  </a:cubicBezTo>
                  <a:cubicBezTo>
                    <a:pt x="8361" y="16431"/>
                    <a:pt x="4006" y="19826"/>
                    <a:pt x="0" y="19980"/>
                  </a:cubicBezTo>
                  <a:cubicBezTo>
                    <a:pt x="4181" y="19209"/>
                    <a:pt x="7839" y="15969"/>
                    <a:pt x="10452" y="13037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Freeform 32"/>
            <p:cNvSpPr/>
            <p:nvPr/>
          </p:nvSpPr>
          <p:spPr>
            <a:xfrm>
              <a:off x="1350863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7" y="21600"/>
                  </a:moveTo>
                  <a:cubicBezTo>
                    <a:pt x="7235" y="21600"/>
                    <a:pt x="3618" y="21600"/>
                    <a:pt x="0" y="10800"/>
                  </a:cubicBezTo>
                  <a:cubicBezTo>
                    <a:pt x="3724" y="0"/>
                    <a:pt x="7235" y="0"/>
                    <a:pt x="10747" y="0"/>
                  </a:cubicBezTo>
                  <a:cubicBezTo>
                    <a:pt x="14258" y="0"/>
                    <a:pt x="17876" y="3600"/>
                    <a:pt x="21600" y="14400"/>
                  </a:cubicBezTo>
                  <a:cubicBezTo>
                    <a:pt x="17663" y="21600"/>
                    <a:pt x="10747" y="21600"/>
                    <a:pt x="10747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Freeform 33"/>
            <p:cNvSpPr/>
            <p:nvPr/>
          </p:nvSpPr>
          <p:spPr>
            <a:xfrm>
              <a:off x="0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53" y="21600"/>
                  </a:moveTo>
                  <a:cubicBezTo>
                    <a:pt x="14365" y="21600"/>
                    <a:pt x="17982" y="21600"/>
                    <a:pt x="21600" y="10800"/>
                  </a:cubicBezTo>
                  <a:cubicBezTo>
                    <a:pt x="17876" y="0"/>
                    <a:pt x="14365" y="0"/>
                    <a:pt x="10853" y="0"/>
                  </a:cubicBezTo>
                  <a:cubicBezTo>
                    <a:pt x="7235" y="0"/>
                    <a:pt x="3724" y="3600"/>
                    <a:pt x="0" y="14400"/>
                  </a:cubicBezTo>
                  <a:cubicBezTo>
                    <a:pt x="3831" y="21600"/>
                    <a:pt x="10853" y="21600"/>
                    <a:pt x="10853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Freeform 34"/>
            <p:cNvSpPr/>
            <p:nvPr/>
          </p:nvSpPr>
          <p:spPr>
            <a:xfrm>
              <a:off x="647002" y="112901"/>
              <a:ext cx="723988" cy="132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18042" extrusionOk="0">
                  <a:moveTo>
                    <a:pt x="10009" y="12066"/>
                  </a:moveTo>
                  <a:cubicBezTo>
                    <a:pt x="11012" y="14684"/>
                    <a:pt x="12379" y="16648"/>
                    <a:pt x="13837" y="17521"/>
                  </a:cubicBezTo>
                  <a:cubicBezTo>
                    <a:pt x="18941" y="20357"/>
                    <a:pt x="20855" y="10975"/>
                    <a:pt x="19852" y="4866"/>
                  </a:cubicBezTo>
                  <a:cubicBezTo>
                    <a:pt x="19214" y="502"/>
                    <a:pt x="17118" y="-1243"/>
                    <a:pt x="15478" y="939"/>
                  </a:cubicBezTo>
                  <a:cubicBezTo>
                    <a:pt x="13564" y="3557"/>
                    <a:pt x="13837" y="10975"/>
                    <a:pt x="16025" y="12721"/>
                  </a:cubicBezTo>
                  <a:cubicBezTo>
                    <a:pt x="16936" y="13593"/>
                    <a:pt x="18212" y="12939"/>
                    <a:pt x="18668" y="10102"/>
                  </a:cubicBezTo>
                  <a:cubicBezTo>
                    <a:pt x="18941" y="7921"/>
                    <a:pt x="18303" y="5521"/>
                    <a:pt x="17392" y="5084"/>
                  </a:cubicBezTo>
                  <a:cubicBezTo>
                    <a:pt x="16571" y="4648"/>
                    <a:pt x="15751" y="6175"/>
                    <a:pt x="15933" y="8357"/>
                  </a:cubicBezTo>
                  <a:cubicBezTo>
                    <a:pt x="15933" y="7702"/>
                    <a:pt x="16116" y="5957"/>
                    <a:pt x="16845" y="5739"/>
                  </a:cubicBezTo>
                  <a:cubicBezTo>
                    <a:pt x="17847" y="5302"/>
                    <a:pt x="18668" y="7921"/>
                    <a:pt x="18394" y="9884"/>
                  </a:cubicBezTo>
                  <a:cubicBezTo>
                    <a:pt x="18121" y="12502"/>
                    <a:pt x="16936" y="12721"/>
                    <a:pt x="16116" y="12066"/>
                  </a:cubicBezTo>
                  <a:cubicBezTo>
                    <a:pt x="14202" y="10321"/>
                    <a:pt x="13928" y="3993"/>
                    <a:pt x="15660" y="1593"/>
                  </a:cubicBezTo>
                  <a:cubicBezTo>
                    <a:pt x="17209" y="-588"/>
                    <a:pt x="19214" y="1593"/>
                    <a:pt x="19670" y="5957"/>
                  </a:cubicBezTo>
                  <a:cubicBezTo>
                    <a:pt x="20308" y="11630"/>
                    <a:pt x="18577" y="19702"/>
                    <a:pt x="14020" y="17084"/>
                  </a:cubicBezTo>
                  <a:cubicBezTo>
                    <a:pt x="12561" y="16212"/>
                    <a:pt x="10830" y="13812"/>
                    <a:pt x="10101" y="10539"/>
                  </a:cubicBezTo>
                  <a:cubicBezTo>
                    <a:pt x="9189" y="13812"/>
                    <a:pt x="7640" y="16212"/>
                    <a:pt x="5999" y="17084"/>
                  </a:cubicBezTo>
                  <a:cubicBezTo>
                    <a:pt x="1533" y="19702"/>
                    <a:pt x="-198" y="11630"/>
                    <a:pt x="440" y="5957"/>
                  </a:cubicBezTo>
                  <a:cubicBezTo>
                    <a:pt x="896" y="1593"/>
                    <a:pt x="2901" y="-588"/>
                    <a:pt x="4450" y="1593"/>
                  </a:cubicBezTo>
                  <a:cubicBezTo>
                    <a:pt x="6090" y="3993"/>
                    <a:pt x="5908" y="10321"/>
                    <a:pt x="3994" y="12066"/>
                  </a:cubicBezTo>
                  <a:cubicBezTo>
                    <a:pt x="3174" y="12721"/>
                    <a:pt x="1989" y="12502"/>
                    <a:pt x="1716" y="9884"/>
                  </a:cubicBezTo>
                  <a:cubicBezTo>
                    <a:pt x="1442" y="7921"/>
                    <a:pt x="2263" y="5302"/>
                    <a:pt x="3265" y="5739"/>
                  </a:cubicBezTo>
                  <a:cubicBezTo>
                    <a:pt x="3994" y="5957"/>
                    <a:pt x="4177" y="7702"/>
                    <a:pt x="4177" y="8357"/>
                  </a:cubicBezTo>
                  <a:cubicBezTo>
                    <a:pt x="4359" y="6175"/>
                    <a:pt x="3539" y="4648"/>
                    <a:pt x="2627" y="5084"/>
                  </a:cubicBezTo>
                  <a:cubicBezTo>
                    <a:pt x="1807" y="5521"/>
                    <a:pt x="1169" y="7921"/>
                    <a:pt x="1442" y="10102"/>
                  </a:cubicBezTo>
                  <a:cubicBezTo>
                    <a:pt x="1898" y="12939"/>
                    <a:pt x="3174" y="13593"/>
                    <a:pt x="4085" y="12721"/>
                  </a:cubicBezTo>
                  <a:cubicBezTo>
                    <a:pt x="6273" y="10975"/>
                    <a:pt x="6546" y="3557"/>
                    <a:pt x="4632" y="939"/>
                  </a:cubicBezTo>
                  <a:cubicBezTo>
                    <a:pt x="2992" y="-1243"/>
                    <a:pt x="896" y="502"/>
                    <a:pt x="258" y="4866"/>
                  </a:cubicBezTo>
                  <a:cubicBezTo>
                    <a:pt x="-745" y="10975"/>
                    <a:pt x="1169" y="20357"/>
                    <a:pt x="6182" y="17521"/>
                  </a:cubicBezTo>
                  <a:cubicBezTo>
                    <a:pt x="7640" y="16648"/>
                    <a:pt x="9098" y="14684"/>
                    <a:pt x="10009" y="12066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" name="文本框 28"/>
          <p:cNvSpPr txBox="1"/>
          <p:nvPr/>
        </p:nvSpPr>
        <p:spPr>
          <a:xfrm>
            <a:off x="685655" y="3151352"/>
            <a:ext cx="208424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b="1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小组工作简介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r>
              <a:rPr 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US" altLang="zh-CN" sz="2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LQR</a:t>
            </a:r>
            <a:endParaRPr lang="en-US" altLang="zh-CN" sz="2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defRPr b="1"/>
            </a:pP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defRPr b="1"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模糊控制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D71B92-4D47-4F91-84BC-FBF5B755AB00}"/>
              </a:ext>
            </a:extLst>
          </p:cNvPr>
          <p:cNvSpPr txBox="1"/>
          <p:nvPr/>
        </p:nvSpPr>
        <p:spPr>
          <a:xfrm>
            <a:off x="3522891" y="984618"/>
            <a:ext cx="2060241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b="1"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模糊控制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C0C6C88-22A2-4D20-9B83-33864BDDAF3E}"/>
              </a:ext>
            </a:extLst>
          </p:cNvPr>
          <p:cNvSpPr txBox="1"/>
          <p:nvPr/>
        </p:nvSpPr>
        <p:spPr>
          <a:xfrm>
            <a:off x="5696990" y="3482954"/>
            <a:ext cx="231492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模糊控制规则表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8E4D22-E026-4AC9-82D2-9BB94D73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169" y="1647154"/>
            <a:ext cx="4046571" cy="180609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F3898DA-90C0-4E83-9E6D-F97C74EEB5E7}"/>
              </a:ext>
            </a:extLst>
          </p:cNvPr>
          <p:cNvCxnSpPr>
            <a:cxnSpLocks/>
          </p:cNvCxnSpPr>
          <p:nvPr/>
        </p:nvCxnSpPr>
        <p:spPr>
          <a:xfrm>
            <a:off x="8655325" y="2171618"/>
            <a:ext cx="733006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DE99349-A972-4B25-B3A7-742B554D80DE}"/>
              </a:ext>
            </a:extLst>
          </p:cNvPr>
          <p:cNvSpPr txBox="1"/>
          <p:nvPr/>
        </p:nvSpPr>
        <p:spPr>
          <a:xfrm>
            <a:off x="9446030" y="2023050"/>
            <a:ext cx="231492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/>
              </a:rPr>
              <a:t>语言变量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50FD796-6247-4C68-ADDF-17BFD11DD6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t="-1466" r="-1054" b="47723"/>
          <a:stretch/>
        </p:blipFill>
        <p:spPr>
          <a:xfrm>
            <a:off x="4831169" y="3790731"/>
            <a:ext cx="4294046" cy="234060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440AE23-ACDD-4703-B0F3-E14128DB7FA1}"/>
              </a:ext>
            </a:extLst>
          </p:cNvPr>
          <p:cNvSpPr txBox="1"/>
          <p:nvPr/>
        </p:nvSpPr>
        <p:spPr>
          <a:xfrm>
            <a:off x="5696990" y="6194621"/>
            <a:ext cx="231492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隶属度函数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77BBCE9-2A13-49DD-9496-FAFFFE7029F0}"/>
              </a:ext>
            </a:extLst>
          </p:cNvPr>
          <p:cNvSpPr/>
          <p:nvPr/>
        </p:nvSpPr>
        <p:spPr>
          <a:xfrm>
            <a:off x="4968240" y="4175760"/>
            <a:ext cx="1036320" cy="345440"/>
          </a:xfrm>
          <a:prstGeom prst="ellips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84312E7-DD11-4771-B7BE-129AB7FAC572}"/>
              </a:ext>
            </a:extLst>
          </p:cNvPr>
          <p:cNvSpPr/>
          <p:nvPr/>
        </p:nvSpPr>
        <p:spPr>
          <a:xfrm>
            <a:off x="5842591" y="4278011"/>
            <a:ext cx="871648" cy="1440000"/>
          </a:xfrm>
          <a:prstGeom prst="ellipse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30801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9611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D71B92-4D47-4F91-84BC-FBF5B755AB00}"/>
              </a:ext>
            </a:extLst>
          </p:cNvPr>
          <p:cNvSpPr txBox="1"/>
          <p:nvPr/>
        </p:nvSpPr>
        <p:spPr>
          <a:xfrm>
            <a:off x="753277" y="683675"/>
            <a:ext cx="197834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b="1"/>
            </a:pPr>
            <a:r>
              <a:rPr lang="en-US" altLang="zh-CN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模糊控制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21626C-E5AE-4A61-917B-9B64D383F227}"/>
              </a:ext>
            </a:extLst>
          </p:cNvPr>
          <p:cNvSpPr txBox="1"/>
          <p:nvPr/>
        </p:nvSpPr>
        <p:spPr>
          <a:xfrm>
            <a:off x="4443055" y="6303411"/>
            <a:ext cx="363607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模糊控制仿真效果展示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A6C908-EAF8-47EC-803B-D3459014D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71" y="1118532"/>
            <a:ext cx="6767611" cy="50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20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 12"/>
          <p:cNvSpPr/>
          <p:nvPr/>
        </p:nvSpPr>
        <p:spPr>
          <a:xfrm>
            <a:off x="98156" y="96111"/>
            <a:ext cx="11995688" cy="6661151"/>
          </a:xfrm>
          <a:prstGeom prst="rect">
            <a:avLst/>
          </a:prstGeom>
          <a:ln w="63500">
            <a:solidFill>
              <a:srgbClr val="262626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直接连接符 13"/>
          <p:cNvSpPr/>
          <p:nvPr/>
        </p:nvSpPr>
        <p:spPr>
          <a:xfrm>
            <a:off x="3414791" y="879059"/>
            <a:ext cx="2" cy="5099880"/>
          </a:xfrm>
          <a:prstGeom prst="line">
            <a:avLst/>
          </a:prstGeom>
          <a:ln w="22225">
            <a:solidFill>
              <a:srgbClr val="262626"/>
            </a:solidFill>
            <a:prstDash val="sysDot"/>
            <a:miter/>
            <a:headEnd type="diamond"/>
            <a:tailEnd type="diamond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141" name="组合 15"/>
          <p:cNvGrpSpPr/>
          <p:nvPr/>
        </p:nvGrpSpPr>
        <p:grpSpPr>
          <a:xfrm>
            <a:off x="1349153" y="1402564"/>
            <a:ext cx="804794" cy="798631"/>
            <a:chOff x="0" y="0"/>
            <a:chExt cx="804793" cy="798630"/>
          </a:xfrm>
        </p:grpSpPr>
        <p:sp>
          <p:nvSpPr>
            <p:cNvPr id="138" name="椭圆 16"/>
            <p:cNvSpPr/>
            <p:nvPr/>
          </p:nvSpPr>
          <p:spPr>
            <a:xfrm>
              <a:off x="8627" y="0"/>
              <a:ext cx="769053" cy="769053"/>
            </a:xfrm>
            <a:prstGeom prst="ellipse">
              <a:avLst/>
            </a:prstGeom>
            <a:solidFill>
              <a:srgbClr val="000000">
                <a:alpha val="3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" name="椭圆 17"/>
            <p:cNvSpPr/>
            <p:nvPr/>
          </p:nvSpPr>
          <p:spPr>
            <a:xfrm>
              <a:off x="35741" y="12941"/>
              <a:ext cx="769053" cy="769053"/>
            </a:xfrm>
            <a:prstGeom prst="ellipse">
              <a:avLst/>
            </a:prstGeom>
            <a:solidFill>
              <a:srgbClr val="000000">
                <a:alpha val="4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椭圆 18"/>
            <p:cNvSpPr/>
            <p:nvPr/>
          </p:nvSpPr>
          <p:spPr>
            <a:xfrm>
              <a:off x="0" y="29578"/>
              <a:ext cx="769052" cy="76905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2" name="文本框 19"/>
          <p:cNvSpPr txBox="1"/>
          <p:nvPr/>
        </p:nvSpPr>
        <p:spPr>
          <a:xfrm>
            <a:off x="1230751" y="1500238"/>
            <a:ext cx="103574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5" name="组合 20"/>
          <p:cNvGrpSpPr/>
          <p:nvPr/>
        </p:nvGrpSpPr>
        <p:grpSpPr>
          <a:xfrm>
            <a:off x="851800" y="5499679"/>
            <a:ext cx="1975494" cy="49075"/>
            <a:chOff x="0" y="0"/>
            <a:chExt cx="1975492" cy="49074"/>
          </a:xfrm>
        </p:grpSpPr>
        <p:sp>
          <p:nvSpPr>
            <p:cNvPr id="143" name="直接连接符 21"/>
            <p:cNvSpPr/>
            <p:nvPr/>
          </p:nvSpPr>
          <p:spPr>
            <a:xfrm>
              <a:off x="-1" y="49074"/>
              <a:ext cx="1975492" cy="1"/>
            </a:xfrm>
            <a:prstGeom prst="line">
              <a:avLst/>
            </a:prstGeom>
            <a:noFill/>
            <a:ln w="22225" cap="flat">
              <a:solidFill>
                <a:srgbClr val="404040">
                  <a:alpha val="83000"/>
                </a:srgbClr>
              </a:solidFill>
              <a:prstDash val="sysDash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直接连接符 22"/>
            <p:cNvSpPr/>
            <p:nvPr/>
          </p:nvSpPr>
          <p:spPr>
            <a:xfrm>
              <a:off x="0" y="-1"/>
              <a:ext cx="1975492" cy="1"/>
            </a:xfrm>
            <a:prstGeom prst="line">
              <a:avLst/>
            </a:prstGeom>
            <a:noFill/>
            <a:ln w="28575" cap="flat">
              <a:solidFill>
                <a:srgbClr val="404040">
                  <a:alpha val="83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0" name="组合 23"/>
          <p:cNvGrpSpPr/>
          <p:nvPr/>
        </p:nvGrpSpPr>
        <p:grpSpPr>
          <a:xfrm>
            <a:off x="753277" y="2569663"/>
            <a:ext cx="2016627" cy="245058"/>
            <a:chOff x="0" y="0"/>
            <a:chExt cx="2016625" cy="245057"/>
          </a:xfrm>
        </p:grpSpPr>
        <p:sp>
          <p:nvSpPr>
            <p:cNvPr id="146" name="Freeform 31"/>
            <p:cNvSpPr/>
            <p:nvPr/>
          </p:nvSpPr>
          <p:spPr>
            <a:xfrm>
              <a:off x="803887" y="0"/>
              <a:ext cx="406089" cy="20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80" extrusionOk="0">
                  <a:moveTo>
                    <a:pt x="10452" y="13037"/>
                  </a:moveTo>
                  <a:cubicBezTo>
                    <a:pt x="8535" y="10723"/>
                    <a:pt x="6968" y="7791"/>
                    <a:pt x="7142" y="4860"/>
                  </a:cubicBezTo>
                  <a:cubicBezTo>
                    <a:pt x="7665" y="-1620"/>
                    <a:pt x="14110" y="-1620"/>
                    <a:pt x="14632" y="4860"/>
                  </a:cubicBezTo>
                  <a:cubicBezTo>
                    <a:pt x="14806" y="7791"/>
                    <a:pt x="13239" y="10723"/>
                    <a:pt x="11323" y="13037"/>
                  </a:cubicBezTo>
                  <a:cubicBezTo>
                    <a:pt x="13935" y="15969"/>
                    <a:pt x="17419" y="19209"/>
                    <a:pt x="21600" y="19980"/>
                  </a:cubicBezTo>
                  <a:cubicBezTo>
                    <a:pt x="17768" y="19826"/>
                    <a:pt x="13413" y="16431"/>
                    <a:pt x="10800" y="13500"/>
                  </a:cubicBezTo>
                  <a:cubicBezTo>
                    <a:pt x="8361" y="16431"/>
                    <a:pt x="4006" y="19826"/>
                    <a:pt x="0" y="19980"/>
                  </a:cubicBezTo>
                  <a:cubicBezTo>
                    <a:pt x="4181" y="19209"/>
                    <a:pt x="7839" y="15969"/>
                    <a:pt x="10452" y="13037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Freeform 32"/>
            <p:cNvSpPr/>
            <p:nvPr/>
          </p:nvSpPr>
          <p:spPr>
            <a:xfrm>
              <a:off x="1350863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7" y="21600"/>
                  </a:moveTo>
                  <a:cubicBezTo>
                    <a:pt x="7235" y="21600"/>
                    <a:pt x="3618" y="21600"/>
                    <a:pt x="0" y="10800"/>
                  </a:cubicBezTo>
                  <a:cubicBezTo>
                    <a:pt x="3724" y="0"/>
                    <a:pt x="7235" y="0"/>
                    <a:pt x="10747" y="0"/>
                  </a:cubicBezTo>
                  <a:cubicBezTo>
                    <a:pt x="14258" y="0"/>
                    <a:pt x="17876" y="3600"/>
                    <a:pt x="21600" y="14400"/>
                  </a:cubicBezTo>
                  <a:cubicBezTo>
                    <a:pt x="17663" y="21600"/>
                    <a:pt x="10747" y="21600"/>
                    <a:pt x="10747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Freeform 33"/>
            <p:cNvSpPr/>
            <p:nvPr/>
          </p:nvSpPr>
          <p:spPr>
            <a:xfrm>
              <a:off x="0" y="217270"/>
              <a:ext cx="66576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53" y="21600"/>
                  </a:moveTo>
                  <a:cubicBezTo>
                    <a:pt x="14365" y="21600"/>
                    <a:pt x="17982" y="21600"/>
                    <a:pt x="21600" y="10800"/>
                  </a:cubicBezTo>
                  <a:cubicBezTo>
                    <a:pt x="17876" y="0"/>
                    <a:pt x="14365" y="0"/>
                    <a:pt x="10853" y="0"/>
                  </a:cubicBezTo>
                  <a:cubicBezTo>
                    <a:pt x="7235" y="0"/>
                    <a:pt x="3724" y="3600"/>
                    <a:pt x="0" y="14400"/>
                  </a:cubicBezTo>
                  <a:cubicBezTo>
                    <a:pt x="3831" y="21600"/>
                    <a:pt x="10853" y="21600"/>
                    <a:pt x="10853" y="21600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Freeform 34"/>
            <p:cNvSpPr/>
            <p:nvPr/>
          </p:nvSpPr>
          <p:spPr>
            <a:xfrm>
              <a:off x="647002" y="112901"/>
              <a:ext cx="723988" cy="132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18042" extrusionOk="0">
                  <a:moveTo>
                    <a:pt x="10009" y="12066"/>
                  </a:moveTo>
                  <a:cubicBezTo>
                    <a:pt x="11012" y="14684"/>
                    <a:pt x="12379" y="16648"/>
                    <a:pt x="13837" y="17521"/>
                  </a:cubicBezTo>
                  <a:cubicBezTo>
                    <a:pt x="18941" y="20357"/>
                    <a:pt x="20855" y="10975"/>
                    <a:pt x="19852" y="4866"/>
                  </a:cubicBezTo>
                  <a:cubicBezTo>
                    <a:pt x="19214" y="502"/>
                    <a:pt x="17118" y="-1243"/>
                    <a:pt x="15478" y="939"/>
                  </a:cubicBezTo>
                  <a:cubicBezTo>
                    <a:pt x="13564" y="3557"/>
                    <a:pt x="13837" y="10975"/>
                    <a:pt x="16025" y="12721"/>
                  </a:cubicBezTo>
                  <a:cubicBezTo>
                    <a:pt x="16936" y="13593"/>
                    <a:pt x="18212" y="12939"/>
                    <a:pt x="18668" y="10102"/>
                  </a:cubicBezTo>
                  <a:cubicBezTo>
                    <a:pt x="18941" y="7921"/>
                    <a:pt x="18303" y="5521"/>
                    <a:pt x="17392" y="5084"/>
                  </a:cubicBezTo>
                  <a:cubicBezTo>
                    <a:pt x="16571" y="4648"/>
                    <a:pt x="15751" y="6175"/>
                    <a:pt x="15933" y="8357"/>
                  </a:cubicBezTo>
                  <a:cubicBezTo>
                    <a:pt x="15933" y="7702"/>
                    <a:pt x="16116" y="5957"/>
                    <a:pt x="16845" y="5739"/>
                  </a:cubicBezTo>
                  <a:cubicBezTo>
                    <a:pt x="17847" y="5302"/>
                    <a:pt x="18668" y="7921"/>
                    <a:pt x="18394" y="9884"/>
                  </a:cubicBezTo>
                  <a:cubicBezTo>
                    <a:pt x="18121" y="12502"/>
                    <a:pt x="16936" y="12721"/>
                    <a:pt x="16116" y="12066"/>
                  </a:cubicBezTo>
                  <a:cubicBezTo>
                    <a:pt x="14202" y="10321"/>
                    <a:pt x="13928" y="3993"/>
                    <a:pt x="15660" y="1593"/>
                  </a:cubicBezTo>
                  <a:cubicBezTo>
                    <a:pt x="17209" y="-588"/>
                    <a:pt x="19214" y="1593"/>
                    <a:pt x="19670" y="5957"/>
                  </a:cubicBezTo>
                  <a:cubicBezTo>
                    <a:pt x="20308" y="11630"/>
                    <a:pt x="18577" y="19702"/>
                    <a:pt x="14020" y="17084"/>
                  </a:cubicBezTo>
                  <a:cubicBezTo>
                    <a:pt x="12561" y="16212"/>
                    <a:pt x="10830" y="13812"/>
                    <a:pt x="10101" y="10539"/>
                  </a:cubicBezTo>
                  <a:cubicBezTo>
                    <a:pt x="9189" y="13812"/>
                    <a:pt x="7640" y="16212"/>
                    <a:pt x="5999" y="17084"/>
                  </a:cubicBezTo>
                  <a:cubicBezTo>
                    <a:pt x="1533" y="19702"/>
                    <a:pt x="-198" y="11630"/>
                    <a:pt x="440" y="5957"/>
                  </a:cubicBezTo>
                  <a:cubicBezTo>
                    <a:pt x="896" y="1593"/>
                    <a:pt x="2901" y="-588"/>
                    <a:pt x="4450" y="1593"/>
                  </a:cubicBezTo>
                  <a:cubicBezTo>
                    <a:pt x="6090" y="3993"/>
                    <a:pt x="5908" y="10321"/>
                    <a:pt x="3994" y="12066"/>
                  </a:cubicBezTo>
                  <a:cubicBezTo>
                    <a:pt x="3174" y="12721"/>
                    <a:pt x="1989" y="12502"/>
                    <a:pt x="1716" y="9884"/>
                  </a:cubicBezTo>
                  <a:cubicBezTo>
                    <a:pt x="1442" y="7921"/>
                    <a:pt x="2263" y="5302"/>
                    <a:pt x="3265" y="5739"/>
                  </a:cubicBezTo>
                  <a:cubicBezTo>
                    <a:pt x="3994" y="5957"/>
                    <a:pt x="4177" y="7702"/>
                    <a:pt x="4177" y="8357"/>
                  </a:cubicBezTo>
                  <a:cubicBezTo>
                    <a:pt x="4359" y="6175"/>
                    <a:pt x="3539" y="4648"/>
                    <a:pt x="2627" y="5084"/>
                  </a:cubicBezTo>
                  <a:cubicBezTo>
                    <a:pt x="1807" y="5521"/>
                    <a:pt x="1169" y="7921"/>
                    <a:pt x="1442" y="10102"/>
                  </a:cubicBezTo>
                  <a:cubicBezTo>
                    <a:pt x="1898" y="12939"/>
                    <a:pt x="3174" y="13593"/>
                    <a:pt x="4085" y="12721"/>
                  </a:cubicBezTo>
                  <a:cubicBezTo>
                    <a:pt x="6273" y="10975"/>
                    <a:pt x="6546" y="3557"/>
                    <a:pt x="4632" y="939"/>
                  </a:cubicBezTo>
                  <a:cubicBezTo>
                    <a:pt x="2992" y="-1243"/>
                    <a:pt x="896" y="502"/>
                    <a:pt x="258" y="4866"/>
                  </a:cubicBezTo>
                  <a:cubicBezTo>
                    <a:pt x="-745" y="10975"/>
                    <a:pt x="1169" y="20357"/>
                    <a:pt x="6182" y="17521"/>
                  </a:cubicBezTo>
                  <a:cubicBezTo>
                    <a:pt x="7640" y="16648"/>
                    <a:pt x="9098" y="14684"/>
                    <a:pt x="10009" y="12066"/>
                  </a:cubicBezTo>
                  <a:close/>
                </a:path>
              </a:pathLst>
            </a:custGeom>
            <a:solidFill>
              <a:srgbClr val="000000">
                <a:alpha val="8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1" name="文本框 28"/>
          <p:cNvSpPr txBox="1"/>
          <p:nvPr/>
        </p:nvSpPr>
        <p:spPr>
          <a:xfrm>
            <a:off x="766678" y="3822683"/>
            <a:ext cx="20842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b="1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实验效果展示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D71B92-4D47-4F91-84BC-FBF5B755AB00}"/>
              </a:ext>
            </a:extLst>
          </p:cNvPr>
          <p:cNvSpPr txBox="1"/>
          <p:nvPr/>
        </p:nvSpPr>
        <p:spPr>
          <a:xfrm>
            <a:off x="3522891" y="984618"/>
            <a:ext cx="2060241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defRPr b="1"/>
            </a:pPr>
            <a:r>
              <a:rPr lang="zh-CN" altLang="en-US" sz="2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实验效果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062931-025E-42B6-A92B-E476DD573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587" y="1761858"/>
            <a:ext cx="7247984" cy="41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469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4715</TotalTime>
  <Words>428</Words>
  <Application>Microsoft Office PowerPoint</Application>
  <PresentationFormat>宽屏</PresentationFormat>
  <Paragraphs>182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宋体</vt:lpstr>
      <vt:lpstr>Arial</vt:lpstr>
      <vt:lpstr>Calibri</vt:lpstr>
      <vt:lpstr>Calibri Light</vt:lpstr>
      <vt:lpstr>Helvetica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zgz</dc:creator>
  <cp:lastModifiedBy>郑 光光</cp:lastModifiedBy>
  <cp:revision>32</cp:revision>
  <dcterms:modified xsi:type="dcterms:W3CDTF">2021-01-03T03:59:01Z</dcterms:modified>
</cp:coreProperties>
</file>